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WAV" ContentType="audio/wav"/>
  <Default Extension="jpeg" ContentType="image/jpeg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2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063F4A4-FBBE-4F72-AF64-5648C8A04122}" type="datetimeFigureOut">
              <a:rPr lang="en-US" smtClean="0"/>
              <a:pPr/>
              <a:t>5/5/17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E30EF6E-7706-40F1-B999-D5CE87D4A3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F4A4-FBBE-4F72-AF64-5648C8A04122}" type="datetimeFigureOut">
              <a:rPr lang="en-US" smtClean="0"/>
              <a:pPr/>
              <a:t>5/5/17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0EF6E-7706-40F1-B999-D5CE87D4A3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F4A4-FBBE-4F72-AF64-5648C8A04122}" type="datetimeFigureOut">
              <a:rPr lang="en-US" smtClean="0"/>
              <a:pPr/>
              <a:t>5/5/17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0EF6E-7706-40F1-B999-D5CE87D4A3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063F4A4-FBBE-4F72-AF64-5648C8A04122}" type="datetimeFigureOut">
              <a:rPr lang="en-US" smtClean="0"/>
              <a:pPr/>
              <a:t>5/5/17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E30EF6E-7706-40F1-B999-D5CE87D4A33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063F4A4-FBBE-4F72-AF64-5648C8A04122}" type="datetimeFigureOut">
              <a:rPr lang="en-US" smtClean="0"/>
              <a:pPr/>
              <a:t>5/5/17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E30EF6E-7706-40F1-B999-D5CE87D4A3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F4A4-FBBE-4F72-AF64-5648C8A04122}" type="datetimeFigureOut">
              <a:rPr lang="en-US" smtClean="0"/>
              <a:pPr/>
              <a:t>5/5/17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0EF6E-7706-40F1-B999-D5CE87D4A33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F4A4-FBBE-4F72-AF64-5648C8A04122}" type="datetimeFigureOut">
              <a:rPr lang="en-US" smtClean="0"/>
              <a:pPr/>
              <a:t>5/5/17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0EF6E-7706-40F1-B999-D5CE87D4A33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063F4A4-FBBE-4F72-AF64-5648C8A04122}" type="datetimeFigureOut">
              <a:rPr lang="en-US" smtClean="0"/>
              <a:pPr/>
              <a:t>5/5/17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E30EF6E-7706-40F1-B999-D5CE87D4A33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F4A4-FBBE-4F72-AF64-5648C8A04122}" type="datetimeFigureOut">
              <a:rPr lang="en-US" smtClean="0"/>
              <a:pPr/>
              <a:t>5/5/17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0EF6E-7706-40F1-B999-D5CE87D4A3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063F4A4-FBBE-4F72-AF64-5648C8A04122}" type="datetimeFigureOut">
              <a:rPr lang="en-US" smtClean="0"/>
              <a:pPr/>
              <a:t>5/5/17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E30EF6E-7706-40F1-B999-D5CE87D4A33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063F4A4-FBBE-4F72-AF64-5648C8A04122}" type="datetimeFigureOut">
              <a:rPr lang="en-US" smtClean="0"/>
              <a:pPr/>
              <a:t>5/5/17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E30EF6E-7706-40F1-B999-D5CE87D4A33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063F4A4-FBBE-4F72-AF64-5648C8A04122}" type="datetimeFigureOut">
              <a:rPr lang="en-US" smtClean="0"/>
              <a:pPr/>
              <a:t>5/5/17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E30EF6E-7706-40F1-B999-D5CE87D4A33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://www.eckstein.seattleschools.org/elmiller/ss/land_bridge/" TargetMode="External"/><Relationship Id="rId3" Type="http://schemas.openxmlformats.org/officeDocument/2006/relationships/image" Target="../media/image4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1" Type="http://schemas.microsoft.com/office/2007/relationships/media" Target="file:///C:\Documents%20and%20Settings\areimer\Desktop\land%20bridge%20new.wmv" TargetMode="External"/><Relationship Id="rId2" Type="http://schemas.openxmlformats.org/officeDocument/2006/relationships/video" Target="file:///C:\Documents%20and%20Settings\areimer\Desktop\land%20bridge%20new.wmv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image" Target="../media/image8.gif"/><Relationship Id="rId5" Type="http://schemas.openxmlformats.org/officeDocument/2006/relationships/image" Target="../media/image9.png"/><Relationship Id="rId1" Type="http://schemas.microsoft.com/office/2007/relationships/media" Target="../media/media1.WAV"/><Relationship Id="rId2" Type="http://schemas.openxmlformats.org/officeDocument/2006/relationships/audio" Target="../media/media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1200" y="1676400"/>
            <a:ext cx="6705600" cy="220980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The Land Bridge Theory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600" dirty="0" smtClean="0"/>
              <a:t>Mrs. Reimer</a:t>
            </a:r>
          </a:p>
          <a:p>
            <a:r>
              <a:rPr lang="en-US" sz="3600" dirty="0" smtClean="0"/>
              <a:t>4</a:t>
            </a:r>
            <a:r>
              <a:rPr lang="en-US" sz="3600" baseline="30000" dirty="0" smtClean="0"/>
              <a:t>th</a:t>
            </a:r>
            <a:r>
              <a:rPr lang="en-US" sz="3600" dirty="0" smtClean="0"/>
              <a:t> Grade Social Studies</a:t>
            </a:r>
            <a:endParaRPr lang="en-US" sz="3600" dirty="0"/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33400"/>
            <a:ext cx="7467600" cy="655638"/>
          </a:xfrm>
        </p:spPr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7467600" cy="4953000"/>
          </a:xfrm>
        </p:spPr>
        <p:txBody>
          <a:bodyPr/>
          <a:lstStyle/>
          <a:p>
            <a:r>
              <a:rPr lang="en-US" dirty="0" smtClean="0"/>
              <a:t>The students will define what a land bridge is.</a:t>
            </a:r>
          </a:p>
          <a:p>
            <a:r>
              <a:rPr lang="en-US" dirty="0" smtClean="0"/>
              <a:t>The students will describe how the land bridge affected the settlement of Native Americans.</a:t>
            </a:r>
          </a:p>
          <a:p>
            <a:r>
              <a:rPr lang="en-US" dirty="0" smtClean="0"/>
              <a:t>The students will illustrate the movement of Native Americans on a map according to the Land Bridge Theory.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4-2.1</a:t>
            </a:r>
          </a:p>
          <a:p>
            <a:r>
              <a:rPr lang="en-US" dirty="0" smtClean="0"/>
              <a:t>4-2.2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itle 2"/>
          <p:cNvSpPr txBox="1">
            <a:spLocks/>
          </p:cNvSpPr>
          <p:nvPr/>
        </p:nvSpPr>
        <p:spPr>
          <a:xfrm>
            <a:off x="533400" y="3886200"/>
            <a:ext cx="7467600" cy="6858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cap="sm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SC 4</a:t>
            </a:r>
            <a:r>
              <a:rPr lang="en-US" sz="3000" cap="small" baseline="300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th</a:t>
            </a:r>
            <a:r>
              <a:rPr lang="en-US" sz="3000" cap="sm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Grade Standards</a:t>
            </a:r>
            <a:endParaRPr kumimoji="0" lang="en-US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xmlns:p14="http://schemas.microsoft.com/office/powerpoint/2010/main">
    <p:wipe dir="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Vocabulary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19400" y="2895600"/>
            <a:ext cx="3352800" cy="3200400"/>
          </a:xfrm>
        </p:spPr>
        <p:txBody>
          <a:bodyPr>
            <a:normAutofit fontScale="70000" lnSpcReduction="20000"/>
          </a:bodyPr>
          <a:lstStyle/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sz="4600" dirty="0" smtClean="0"/>
              <a:t>Land Bridge</a:t>
            </a:r>
          </a:p>
          <a:p>
            <a:r>
              <a:rPr lang="en-US" sz="4600" dirty="0" smtClean="0"/>
              <a:t>Theory</a:t>
            </a:r>
          </a:p>
          <a:p>
            <a:r>
              <a:rPr lang="en-US" sz="4600" dirty="0" smtClean="0"/>
              <a:t>Migrate</a:t>
            </a:r>
          </a:p>
          <a:p>
            <a:r>
              <a:rPr lang="en-US" sz="4600" dirty="0" smtClean="0"/>
              <a:t>Ice Age</a:t>
            </a:r>
          </a:p>
          <a:p>
            <a:r>
              <a:rPr lang="en-US" sz="4600" dirty="0" smtClean="0"/>
              <a:t>Glacier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1828800"/>
            <a:ext cx="6400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400" dirty="0" smtClean="0"/>
              <a:t>Talk with your learning team about what you know about these words.  Come up with a definition for what you think they might mean.  </a:t>
            </a:r>
          </a:p>
        </p:txBody>
      </p:sp>
      <p:pic>
        <p:nvPicPr>
          <p:cNvPr id="1026" name="Picture 2" descr="C:\Documents and Settings\areimer\Local Settings\Temporary Internet Files\Content.IE5\WR5G0YZ2\MM900043731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3352800"/>
            <a:ext cx="2028825" cy="2605830"/>
          </a:xfrm>
          <a:prstGeom prst="rect">
            <a:avLst/>
          </a:prstGeom>
          <a:noFill/>
        </p:spPr>
      </p:pic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What is the Land Bridge Theory?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According to the </a:t>
            </a:r>
            <a:r>
              <a:rPr lang="en-US" dirty="0" smtClean="0">
                <a:solidFill>
                  <a:schemeClr val="accent3"/>
                </a:solidFill>
              </a:rPr>
              <a:t>Land Bridge Theory</a:t>
            </a:r>
            <a:r>
              <a:rPr lang="en-US" dirty="0" smtClean="0"/>
              <a:t>, Native Americans </a:t>
            </a:r>
            <a:r>
              <a:rPr lang="en-US" dirty="0" smtClean="0">
                <a:solidFill>
                  <a:schemeClr val="accent3"/>
                </a:solidFill>
              </a:rPr>
              <a:t>migrated</a:t>
            </a:r>
            <a:r>
              <a:rPr lang="en-US" dirty="0" smtClean="0"/>
              <a:t> from Asia to North America during the </a:t>
            </a:r>
            <a:r>
              <a:rPr lang="en-US" dirty="0" smtClean="0">
                <a:solidFill>
                  <a:schemeClr val="accent3"/>
                </a:solidFill>
              </a:rPr>
              <a:t>Ice Age</a:t>
            </a:r>
            <a:r>
              <a:rPr lang="en-US" dirty="0" smtClean="0"/>
              <a:t>.</a:t>
            </a:r>
          </a:p>
          <a:p>
            <a:r>
              <a:rPr lang="en-US" dirty="0" smtClean="0"/>
              <a:t>During this time period, very cold temperatures caused large areas on Earth to freeze and form </a:t>
            </a:r>
            <a:r>
              <a:rPr lang="en-US" dirty="0" smtClean="0">
                <a:solidFill>
                  <a:schemeClr val="accent3"/>
                </a:solidFill>
              </a:rPr>
              <a:t>glaciers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These glaciers caused the level of the water in the ocean to drop.</a:t>
            </a:r>
          </a:p>
          <a:p>
            <a:r>
              <a:rPr lang="en-US" dirty="0" smtClean="0"/>
              <a:t>The land that once was under water became exposed creating a long land bridge that connected North America to Asia.</a:t>
            </a:r>
            <a:endParaRPr lang="en-US" dirty="0"/>
          </a:p>
        </p:txBody>
      </p:sp>
      <p:pic>
        <p:nvPicPr>
          <p:cNvPr id="2062" name="Picture 14" descr="C:\Documents and Settings\areimer\Local Settings\Temporary Internet Files\Content.IE5\TAWDW6RP\MP900437293[1]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5800" y="2438400"/>
            <a:ext cx="3657600" cy="2438400"/>
          </a:xfrm>
          <a:prstGeom prst="rect">
            <a:avLst/>
          </a:prstGeom>
          <a:noFill/>
        </p:spPr>
      </p:pic>
    </p:spTree>
  </p:cSld>
  <p:clrMapOvr>
    <a:masterClrMapping/>
  </p:clrMapOvr>
  <p:transition xmlns:p14="http://schemas.microsoft.com/office/powerpoint/2010/main">
    <p:wedg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Where was the land bridge formed?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land bridge was formed between Asia and North America.</a:t>
            </a:r>
          </a:p>
          <a:p>
            <a:r>
              <a:rPr lang="en-US" dirty="0" smtClean="0"/>
              <a:t>This narrow body of water that now separates Asia and North America is called the Bering Strait.  </a:t>
            </a:r>
          </a:p>
          <a:p>
            <a:r>
              <a:rPr lang="en-US" dirty="0" smtClean="0"/>
              <a:t>Watch an </a:t>
            </a:r>
            <a:r>
              <a:rPr lang="en-US" dirty="0" smtClean="0">
                <a:hlinkClick r:id="rId2"/>
              </a:rPr>
              <a:t>animation</a:t>
            </a:r>
            <a:r>
              <a:rPr lang="en-US" dirty="0" smtClean="0"/>
              <a:t> of the Land Bridge Theory here.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3078" name="Picture 6" descr="Bering land brid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5800" y="1828800"/>
            <a:ext cx="4162425" cy="3505201"/>
          </a:xfrm>
          <a:prstGeom prst="rect">
            <a:avLst/>
          </a:prstGeom>
          <a:noFill/>
        </p:spPr>
      </p:pic>
      <p:grpSp>
        <p:nvGrpSpPr>
          <p:cNvPr id="12" name="Group 11"/>
          <p:cNvGrpSpPr/>
          <p:nvPr/>
        </p:nvGrpSpPr>
        <p:grpSpPr>
          <a:xfrm>
            <a:off x="4038600" y="2971800"/>
            <a:ext cx="1600200" cy="955522"/>
            <a:chOff x="4036681" y="2969634"/>
            <a:chExt cx="1600200" cy="955522"/>
          </a:xfrm>
        </p:grpSpPr>
        <p:sp>
          <p:nvSpPr>
            <p:cNvPr id="10" name="Left Arrow 9"/>
            <p:cNvSpPr/>
            <p:nvPr/>
          </p:nvSpPr>
          <p:spPr>
            <a:xfrm rot="9053104">
              <a:off x="4036681" y="2969634"/>
              <a:ext cx="1600200" cy="955522"/>
            </a:xfrm>
            <a:prstGeom prst="leftArrow">
              <a:avLst>
                <a:gd name="adj1" fmla="val 61833"/>
                <a:gd name="adj2" fmla="val 51653"/>
              </a:avLst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 rot="19880008">
              <a:off x="4088914" y="3285700"/>
              <a:ext cx="1371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Bering Strait</a:t>
              </a:r>
              <a:endParaRPr lang="en-US" b="1" dirty="0"/>
            </a:p>
          </p:txBody>
        </p:sp>
      </p:grpSp>
    </p:spTree>
  </p:cSld>
  <p:clrMapOvr>
    <a:masterClrMapping/>
  </p:clrMapOvr>
  <p:transition xmlns:p14="http://schemas.microsoft.com/office/powerpoint/2010/main">
    <p:split orient="vert" dir="in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dirty="0" smtClean="0"/>
              <a:t>Why did Native Americans follow the land bridge?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Various historians developed the theory that hunter-gatherers may have crossed the land bridge from Asia to North America following herds of animals. </a:t>
            </a:r>
          </a:p>
          <a:p>
            <a:r>
              <a:rPr lang="en-US" dirty="0" smtClean="0"/>
              <a:t>As animals such as the mammoth crossed the land bridge, hunters followed them.</a:t>
            </a:r>
            <a:endParaRPr lang="en-US" dirty="0"/>
          </a:p>
        </p:txBody>
      </p:sp>
      <p:pic>
        <p:nvPicPr>
          <p:cNvPr id="18437" name="Picture 5" descr="C:\Documents and Settings\areimer\Local Settings\Temporary Internet Files\Content.IE5\TGBIEC8Y\MC900037010[1].wmf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2057400"/>
            <a:ext cx="3298063" cy="2717668"/>
          </a:xfrm>
          <a:prstGeom prst="rect">
            <a:avLst/>
          </a:prstGeom>
          <a:noFill/>
        </p:spPr>
      </p:pic>
    </p:spTree>
  </p:cSld>
  <p:clrMapOvr>
    <a:masterClrMapping/>
  </p:clrMapOvr>
  <p:transition xmlns:p14="http://schemas.microsoft.com/office/powerpoint/2010/main">
    <p:wheel spokes="8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843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How did the land bridge affect the settlement of Native Americans?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724400" y="1524000"/>
            <a:ext cx="3657600" cy="3657600"/>
          </a:xfrm>
        </p:spPr>
        <p:txBody>
          <a:bodyPr/>
          <a:lstStyle/>
          <a:p>
            <a:r>
              <a:rPr lang="en-US" dirty="0" smtClean="0"/>
              <a:t>As Native Americans continued to follow and hunt herds of animals, they continued to migrate further South and East.</a:t>
            </a:r>
          </a:p>
          <a:p>
            <a:r>
              <a:rPr lang="en-US" dirty="0" smtClean="0"/>
              <a:t>Watch this video clip to review what we have learned about the Land Bridge Theory.</a:t>
            </a:r>
            <a:endParaRPr lang="en-US" dirty="0"/>
          </a:p>
        </p:txBody>
      </p:sp>
      <p:pic>
        <p:nvPicPr>
          <p:cNvPr id="19458" name="Picture 2" descr="colorlandbridge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1524000"/>
            <a:ext cx="4155626" cy="35052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pic>
        <p:nvPicPr>
          <p:cNvPr id="7" name="land bridge new.wmv">
            <a:hlinkClick r:id="" action="ppaction://media"/>
          </p:cNvPr>
          <p:cNvPicPr>
            <a:picLocks noRot="1"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 cstate="print"/>
          <a:stretch>
            <a:fillRect/>
          </a:stretch>
        </p:blipFill>
        <p:spPr>
          <a:xfrm>
            <a:off x="5334000" y="5029200"/>
            <a:ext cx="2133600" cy="1600200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>
    <p:circl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7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 fullScrn="1">
              <p:cMediaNode>
                <p:cTn id="1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Show what you know!</a:t>
            </a:r>
            <a:endParaRPr lang="en-US" sz="600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land bridge was formed when ocean levels dropped during the _____________.</a:t>
            </a:r>
          </a:p>
          <a:p>
            <a:r>
              <a:rPr lang="en-US" dirty="0" smtClean="0"/>
              <a:t>The land bridge connected North America and ____________.</a:t>
            </a:r>
          </a:p>
          <a:p>
            <a:r>
              <a:rPr lang="en-US" dirty="0" smtClean="0"/>
              <a:t>The land bridge was formed over the narrow body of water that is now the ___________.</a:t>
            </a:r>
          </a:p>
          <a:p>
            <a:r>
              <a:rPr lang="en-US" dirty="0" smtClean="0"/>
              <a:t>Historians believe that the Native Americans walked across the land bridge in order to _____________.</a:t>
            </a:r>
          </a:p>
          <a:p>
            <a:r>
              <a:rPr lang="en-US" dirty="0" smtClean="0"/>
              <a:t>According to the Land Bridge Theory, Native Americans were travelling both South and __________ to migrate to North America.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514600" y="19050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Ice Age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219200" y="2743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Asia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3352800" y="35814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Bering Strait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5562600" y="43434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hunt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4953000" y="51816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East</a:t>
            </a:r>
            <a:endParaRPr lang="en-US" sz="2400" dirty="0"/>
          </a:p>
        </p:txBody>
      </p:sp>
      <p:pic>
        <p:nvPicPr>
          <p:cNvPr id="1030" name="Picture 6" descr="C:\Documents and Settings\areimer\Local Settings\Temporary Internet Files\Content.IE5\7V2U0JVQ\MM900283674[1]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0" y="1219200"/>
            <a:ext cx="5704114" cy="4203032"/>
          </a:xfrm>
          <a:prstGeom prst="rect">
            <a:avLst/>
          </a:prstGeom>
          <a:noFill/>
        </p:spPr>
      </p:pic>
      <p:pic>
        <p:nvPicPr>
          <p:cNvPr id="10" name="j0214098.wav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 cstate="print"/>
          <a:stretch>
            <a:fillRect/>
          </a:stretch>
        </p:blipFill>
        <p:spPr>
          <a:xfrm>
            <a:off x="7696200" y="29718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>
    <p:newsflash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0" dur="4745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6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6" grpId="0"/>
      <p:bldP spid="7" grpId="0"/>
      <p:bldP spid="8" grpId="0"/>
      <p:bldP spid="11" grpId="0"/>
      <p:bldP spid="1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277</TotalTime>
  <Words>415</Words>
  <Application>Microsoft Macintosh PowerPoint</Application>
  <PresentationFormat>On-screen Show (4:3)</PresentationFormat>
  <Paragraphs>48</Paragraphs>
  <Slides>8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Oriel</vt:lpstr>
      <vt:lpstr>The Land Bridge Theory</vt:lpstr>
      <vt:lpstr>Objectives</vt:lpstr>
      <vt:lpstr>Vocabulary</vt:lpstr>
      <vt:lpstr>What is the Land Bridge Theory?</vt:lpstr>
      <vt:lpstr>Where was the land bridge formed?</vt:lpstr>
      <vt:lpstr>Why did Native Americans follow the land bridge?</vt:lpstr>
      <vt:lpstr>How did the land bridge affect the settlement of Native Americans?</vt:lpstr>
      <vt:lpstr>Show what you know!</vt:lpstr>
    </vt:vector>
  </TitlesOfParts>
  <Company>Horry County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Land Bridge Theory</dc:title>
  <dc:creator>Ashlee Reimer</dc:creator>
  <cp:lastModifiedBy>Jacqui Duvall</cp:lastModifiedBy>
  <cp:revision>57</cp:revision>
  <dcterms:created xsi:type="dcterms:W3CDTF">2010-06-21T21:38:46Z</dcterms:created>
  <dcterms:modified xsi:type="dcterms:W3CDTF">2017-05-05T12:38:17Z</dcterms:modified>
</cp:coreProperties>
</file>