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sldIdLst>
    <p:sldId id="256" r:id="rId2"/>
    <p:sldId id="264" r:id="rId3"/>
    <p:sldId id="265" r:id="rId4"/>
    <p:sldId id="257" r:id="rId5"/>
    <p:sldId id="260" r:id="rId6"/>
    <p:sldId id="262" r:id="rId7"/>
    <p:sldId id="258" r:id="rId8"/>
    <p:sldId id="263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-104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2/9/17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2/9/17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2/9/17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2/9/17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2/9/17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2/9/17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2/9/17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2/9/17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2/9/17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2/9/17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://www.biography.com/people/diego-rivera-9459446/videos/diego-rivera-mini-biography-17726164" TargetMode="External"/><Relationship Id="rId3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Latin </a:t>
            </a:r>
            <a:r>
              <a:rPr lang="en-US" dirty="0" err="1" smtClean="0"/>
              <a:t>america</a:t>
            </a:r>
            <a:r>
              <a:rPr lang="en-US" dirty="0" smtClean="0"/>
              <a:t> </a:t>
            </a:r>
            <a:r>
              <a:rPr lang="en-US" dirty="0" smtClean="0"/>
              <a:t>unit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 in Latin </a:t>
            </a:r>
            <a:r>
              <a:rPr lang="en-US" dirty="0" err="1" smtClean="0"/>
              <a:t>america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957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Native art prior to European conquest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Weaving</a:t>
            </a:r>
          </a:p>
          <a:p>
            <a:r>
              <a:rPr lang="en-US" sz="4000" dirty="0" smtClean="0"/>
              <a:t>Pottery</a:t>
            </a:r>
          </a:p>
          <a:p>
            <a:r>
              <a:rPr lang="en-US" sz="4000" dirty="0" smtClean="0"/>
              <a:t>Metalworking</a:t>
            </a:r>
          </a:p>
          <a:p>
            <a:r>
              <a:rPr lang="en-US" sz="4000" dirty="0" smtClean="0"/>
              <a:t>Lapidary</a:t>
            </a:r>
          </a:p>
          <a:p>
            <a:r>
              <a:rPr lang="en-US" sz="4000" dirty="0" smtClean="0"/>
              <a:t>Feather work</a:t>
            </a:r>
          </a:p>
          <a:p>
            <a:r>
              <a:rPr lang="en-US" sz="4000" dirty="0" smtClean="0"/>
              <a:t>Mosaic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75" b="96925" l="1172" r="9843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29191" y="1620640"/>
            <a:ext cx="4357609" cy="29064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3076" r="12029"/>
          <a:stretch/>
        </p:blipFill>
        <p:spPr>
          <a:xfrm>
            <a:off x="4725047" y="3880258"/>
            <a:ext cx="4288504" cy="286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15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9" y="408372"/>
            <a:ext cx="4670594" cy="1039427"/>
          </a:xfrm>
        </p:spPr>
        <p:txBody>
          <a:bodyPr/>
          <a:lstStyle/>
          <a:p>
            <a:r>
              <a:rPr lang="en-US" dirty="0" smtClean="0"/>
              <a:t>After conquer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27884"/>
            <a:ext cx="8229600" cy="408680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Those tribes that were directly contacted by Europeans were taught art by friars </a:t>
            </a:r>
          </a:p>
          <a:p>
            <a:r>
              <a:rPr lang="en-US" dirty="0" smtClean="0"/>
              <a:t>Priests began to create projects that specifically called for the help of indigenous people to be done</a:t>
            </a:r>
          </a:p>
          <a:p>
            <a:r>
              <a:rPr lang="en-US" dirty="0" smtClean="0"/>
              <a:t>Many of these projects were the enormous “houses of worship” within the encomienda system</a:t>
            </a:r>
          </a:p>
          <a:p>
            <a:r>
              <a:rPr lang="en-US" dirty="0" smtClean="0"/>
              <a:t>In the </a:t>
            </a:r>
            <a:r>
              <a:rPr lang="en-US" dirty="0"/>
              <a:t>C</a:t>
            </a:r>
            <a:r>
              <a:rPr lang="en-US" dirty="0" smtClean="0"/>
              <a:t>aribbean, new styles of pottery and glazing were introduced by the Spanish, which soon caught on with the native peoples.</a:t>
            </a:r>
          </a:p>
          <a:p>
            <a:r>
              <a:rPr lang="en-US" dirty="0"/>
              <a:t>Native artists in this region often adapted their techniques and styles to reflect European trends.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727" y="286693"/>
            <a:ext cx="3916831" cy="20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48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WE TALKING ABOUT?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="0" dirty="0" smtClean="0"/>
              <a:t>FRIDA KAHLO</a:t>
            </a:r>
            <a:endParaRPr lang="en-US" sz="3600" b="0" dirty="0"/>
          </a:p>
        </p:txBody>
      </p:sp>
      <p:pic>
        <p:nvPicPr>
          <p:cNvPr id="7" name="Content Placeholder 6" descr="frida 3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" r="2982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600" b="0" dirty="0" smtClean="0"/>
              <a:t>DIEGO RIVERA</a:t>
            </a:r>
            <a:endParaRPr lang="en-US" sz="3600" b="0" dirty="0"/>
          </a:p>
        </p:txBody>
      </p:sp>
      <p:pic>
        <p:nvPicPr>
          <p:cNvPr id="8" name="Content Placeholder 7" descr="diego 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r="93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96899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/>
              <a:t>Frida</a:t>
            </a:r>
            <a:r>
              <a:rPr lang="en-US" sz="4800" dirty="0" smtClean="0"/>
              <a:t> </a:t>
            </a:r>
            <a:r>
              <a:rPr lang="en-US" sz="4800" dirty="0" err="1" smtClean="0"/>
              <a:t>kahlo</a:t>
            </a:r>
            <a:r>
              <a:rPr lang="en-US" sz="4800" dirty="0" smtClean="0"/>
              <a:t> </a:t>
            </a:r>
            <a:r>
              <a:rPr lang="en-US" sz="4800" dirty="0"/>
              <a:t>(1907 – 1954</a:t>
            </a:r>
            <a:r>
              <a:rPr lang="en-US" sz="4800" dirty="0" smtClean="0"/>
              <a:t>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80401" y="1722438"/>
            <a:ext cx="4529563" cy="4991226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Famous Mexican artist</a:t>
            </a:r>
          </a:p>
          <a:p>
            <a:r>
              <a:rPr lang="en-US" sz="2400" dirty="0" smtClean="0"/>
              <a:t>Best known for her surrealist self-portraits</a:t>
            </a:r>
          </a:p>
          <a:p>
            <a:r>
              <a:rPr lang="en-US" sz="2400" dirty="0" smtClean="0"/>
              <a:t>Reflects the emotional and physical pain she endured in her life</a:t>
            </a:r>
          </a:p>
          <a:p>
            <a:r>
              <a:rPr lang="en-US" dirty="0" smtClean="0"/>
              <a:t>These helped her cope with her pain</a:t>
            </a:r>
          </a:p>
          <a:p>
            <a:r>
              <a:rPr lang="en-US" dirty="0" err="1"/>
              <a:t>Frida</a:t>
            </a:r>
            <a:r>
              <a:rPr lang="en-US" dirty="0"/>
              <a:t> had a very strong will and often rebelled against things she felt were wrong about </a:t>
            </a:r>
            <a:r>
              <a:rPr lang="en-US" dirty="0" smtClean="0"/>
              <a:t>society</a:t>
            </a:r>
          </a:p>
          <a:p>
            <a:r>
              <a:rPr lang="en-US" sz="2400" dirty="0" smtClean="0"/>
              <a:t>Married Diego Rivera</a:t>
            </a:r>
          </a:p>
        </p:txBody>
      </p:sp>
      <p:pic>
        <p:nvPicPr>
          <p:cNvPr id="8" name="Content Placeholder 7" descr="frida 1.jpg"/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" b="318"/>
          <a:stretch/>
        </p:blipFill>
        <p:spPr>
          <a:xfrm>
            <a:off x="4908929" y="1722438"/>
            <a:ext cx="3857723" cy="4991100"/>
          </a:xfrm>
        </p:spPr>
      </p:pic>
    </p:spTree>
    <p:extLst>
      <p:ext uri="{BB962C8B-B14F-4D97-AF65-F5344CB8AC3E}">
        <p14:creationId xmlns:p14="http://schemas.microsoft.com/office/powerpoint/2010/main" val="354395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she go through?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26128" y="1653090"/>
            <a:ext cx="4038600" cy="4945107"/>
          </a:xfrm>
        </p:spPr>
        <p:txBody>
          <a:bodyPr>
            <a:noAutofit/>
          </a:bodyPr>
          <a:lstStyle/>
          <a:p>
            <a:r>
              <a:rPr lang="en-US" sz="2400" dirty="0"/>
              <a:t>Grew up during the Mexican Revolution </a:t>
            </a:r>
          </a:p>
          <a:p>
            <a:r>
              <a:rPr lang="en-US" sz="2400" dirty="0"/>
              <a:t>Bad case of polio, which permanently disfigured her leg</a:t>
            </a:r>
          </a:p>
          <a:p>
            <a:r>
              <a:rPr lang="en-US" sz="2400" dirty="0"/>
              <a:t>Bus accident that </a:t>
            </a:r>
            <a:r>
              <a:rPr lang="en-US" sz="2400" dirty="0" smtClean="0"/>
              <a:t>broke </a:t>
            </a:r>
            <a:r>
              <a:rPr lang="en-US" sz="2400" dirty="0"/>
              <a:t>her spinal column, collarbone, ribs, pelvis and crushed her right foot</a:t>
            </a:r>
          </a:p>
          <a:p>
            <a:r>
              <a:rPr lang="en-US" sz="2400" dirty="0"/>
              <a:t>After the accident she could no longer have </a:t>
            </a:r>
            <a:r>
              <a:rPr lang="en-US" sz="2400" dirty="0" smtClean="0"/>
              <a:t>children</a:t>
            </a:r>
            <a:endParaRPr lang="en-US" sz="2400" dirty="0"/>
          </a:p>
        </p:txBody>
      </p:sp>
      <p:pic>
        <p:nvPicPr>
          <p:cNvPr id="12" name="Content Placeholder 11" descr="frida 2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7" r="127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97526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diego 1.jpg">
            <a:hlinkClick r:id="rId2"/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" b="454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painter/Muralist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Diego </a:t>
            </a:r>
            <a:r>
              <a:rPr lang="en-US" sz="3200" dirty="0" err="1" smtClean="0"/>
              <a:t>rivera</a:t>
            </a:r>
            <a:r>
              <a:rPr lang="en-US" sz="3200" dirty="0"/>
              <a:t> </a:t>
            </a:r>
            <a:r>
              <a:rPr lang="en-US" sz="3200" dirty="0" smtClean="0"/>
              <a:t>(1886 – 1957)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39325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diego 3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6" r="19895"/>
          <a:stretch/>
        </p:blipFill>
        <p:spPr>
          <a:xfrm>
            <a:off x="3381320" y="931200"/>
            <a:ext cx="5575057" cy="4132926"/>
          </a:xfrm>
        </p:spPr>
      </p:pic>
      <p:sp>
        <p:nvSpPr>
          <p:cNvPr id="9" name="Content Placeholder 8"/>
          <p:cNvSpPr>
            <a:spLocks noGrp="1"/>
          </p:cNvSpPr>
          <p:nvPr>
            <p:ph type="body" sz="half" idx="2"/>
          </p:nvPr>
        </p:nvSpPr>
        <p:spPr>
          <a:xfrm>
            <a:off x="554575" y="5262066"/>
            <a:ext cx="8203872" cy="1204169"/>
          </a:xfr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Known for his radical political and religious beliefs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Painted scenes that had to do with Mexican society and the Revolution in 1910</a:t>
            </a:r>
            <a:endParaRPr lang="en-US" sz="24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9000" y="1470392"/>
            <a:ext cx="2298634" cy="332979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Influence on Latin American culture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911479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114</TotalTime>
  <Words>262</Words>
  <Application>Microsoft Macintosh PowerPoint</Application>
  <PresentationFormat>On-screen Show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Apothecary</vt:lpstr>
      <vt:lpstr>Art in Latin america</vt:lpstr>
      <vt:lpstr>Native art prior to European conquest</vt:lpstr>
      <vt:lpstr>After conquer </vt:lpstr>
      <vt:lpstr>WHO ARE WE TALKING ABOUT?</vt:lpstr>
      <vt:lpstr>Frida kahlo (1907 – 1954)</vt:lpstr>
      <vt:lpstr>What did she go through?</vt:lpstr>
      <vt:lpstr>Diego rivera (1886 – 1957)</vt:lpstr>
      <vt:lpstr>Influence on Latin American culture</vt:lpstr>
    </vt:vector>
  </TitlesOfParts>
  <Company>Central Lee 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in Latin america</dc:title>
  <dc:creator>Jacqui Duvall</dc:creator>
  <cp:lastModifiedBy>Jacqui Duvall</cp:lastModifiedBy>
  <cp:revision>9</cp:revision>
  <dcterms:created xsi:type="dcterms:W3CDTF">2016-03-03T03:53:22Z</dcterms:created>
  <dcterms:modified xsi:type="dcterms:W3CDTF">2017-02-09T21:01:02Z</dcterms:modified>
</cp:coreProperties>
</file>