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04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A14A88B-9212-F748-9124-B3A36709BA2A}" type="datetimeFigureOut">
              <a:rPr lang="en-US" smtClean="0"/>
              <a:t>5/22/17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EAB0770-AB89-784A-A410-EC92E9F6E3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the land down </a:t>
            </a:r>
            <a:r>
              <a:rPr lang="en-US" dirty="0" err="1" smtClean="0"/>
              <a:t>unda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Australia Trivia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30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Jumpy marsupial…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Kangaroo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When you come from Ireland…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Irish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Rural heart of Australia…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Outback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When everything was created, according to aborigines…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dreamtime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One kind of livestock raised in Australia…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cattle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Afternoon to an </a:t>
            </a:r>
            <a:r>
              <a:rPr lang="en-US" sz="3200" dirty="0" err="1" smtClean="0">
                <a:latin typeface="KG Summer Storm Rough"/>
                <a:cs typeface="KG Summer Storm Rough"/>
              </a:rPr>
              <a:t>aussie</a:t>
            </a:r>
            <a:r>
              <a:rPr lang="en-US" sz="3200" dirty="0" smtClean="0">
                <a:latin typeface="KG Summer Storm Rough"/>
                <a:cs typeface="KG Summer Storm Rough"/>
              </a:rPr>
              <a:t>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err="1" smtClean="0">
                <a:latin typeface="Amatic Bold"/>
                <a:cs typeface="Amatic Bold"/>
              </a:rPr>
              <a:t>Arvo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Pertaining to England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English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Friend to an </a:t>
            </a:r>
            <a:r>
              <a:rPr lang="en-US" sz="3200" dirty="0" err="1" smtClean="0">
                <a:latin typeface="KG Summer Storm Rough"/>
                <a:cs typeface="KG Summer Storm Rough"/>
              </a:rPr>
              <a:t>aussie</a:t>
            </a:r>
            <a:r>
              <a:rPr lang="en-US" sz="3200" dirty="0" smtClean="0">
                <a:latin typeface="KG Summer Storm Rough"/>
                <a:cs typeface="KG Summer Storm Rough"/>
              </a:rPr>
              <a:t>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mate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Land down…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Under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Opposite of wet…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dry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Australia is one of seven…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continents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3693488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Famous </a:t>
            </a:r>
            <a:r>
              <a:rPr lang="en-US" sz="3200" dirty="0" err="1" smtClean="0">
                <a:latin typeface="KG Summer Storm Rough"/>
                <a:cs typeface="KG Summer Storm Rough"/>
              </a:rPr>
              <a:t>Monotreme</a:t>
            </a:r>
            <a:r>
              <a:rPr lang="en-US" sz="3200" dirty="0" smtClean="0">
                <a:latin typeface="KG Summer Storm Rough"/>
                <a:cs typeface="KG Summer Storm Rough"/>
              </a:rPr>
              <a:t>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Platypus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Australia is one of seven…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continents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Australia is one of seven…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continents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Australia is one of seven…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continents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Capital of Australia is…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Canberra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One of first </a:t>
            </a:r>
            <a:r>
              <a:rPr lang="en-US" sz="3200" dirty="0" err="1" smtClean="0">
                <a:latin typeface="KG Summer Storm Rough"/>
                <a:cs typeface="KG Summer Storm Rough"/>
              </a:rPr>
              <a:t>australians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aborigines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Aussie cowboy Is called…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err="1" smtClean="0">
                <a:latin typeface="Amatic Bold"/>
                <a:cs typeface="Amatic Bold"/>
              </a:rPr>
              <a:t>Jackaroo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Pool of water in a dry river…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billabong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_______________ reef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coral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KG Summer Storm Rough"/>
                <a:cs typeface="KG Summer Storm Rough"/>
              </a:rPr>
              <a:t>Kind of sea turtle</a:t>
            </a:r>
            <a:endParaRPr lang="en-US" sz="32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Green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KG Summer Storm Rough"/>
                <a:cs typeface="KG Summer Storm Rough"/>
              </a:rPr>
              <a:t>Koalas live in the _____ of trees…</a:t>
            </a:r>
            <a:endParaRPr lang="en-US" sz="2800" dirty="0">
              <a:latin typeface="KG Summer Storm Rough"/>
              <a:cs typeface="KG Summer Storm Rough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 smtClean="0">
                <a:latin typeface="Amatic Bold"/>
                <a:cs typeface="Amatic Bold"/>
              </a:rPr>
              <a:t>Canopy</a:t>
            </a:r>
            <a:endParaRPr lang="en-US" sz="19900" dirty="0">
              <a:latin typeface="Amatic Bold"/>
              <a:cs typeface="Amatic Bold"/>
            </a:endParaRPr>
          </a:p>
        </p:txBody>
      </p:sp>
    </p:spTree>
    <p:extLst>
      <p:ext uri="{BB962C8B-B14F-4D97-AF65-F5344CB8AC3E}">
        <p14:creationId xmlns:p14="http://schemas.microsoft.com/office/powerpoint/2010/main" val="23721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12</TotalTime>
  <Words>146</Words>
  <Application>Microsoft Macintosh PowerPoint</Application>
  <PresentationFormat>On-screen Show (4:3)</PresentationFormat>
  <Paragraphs>46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Welcome to the land down unda’</vt:lpstr>
      <vt:lpstr>Australia is one of seven…</vt:lpstr>
      <vt:lpstr>Capital of Australia is…</vt:lpstr>
      <vt:lpstr>One of first australians</vt:lpstr>
      <vt:lpstr>Aussie cowboy Is called…</vt:lpstr>
      <vt:lpstr>Pool of water in a dry river…</vt:lpstr>
      <vt:lpstr>_______________ reef</vt:lpstr>
      <vt:lpstr>Kind of sea turtle</vt:lpstr>
      <vt:lpstr>Koalas live in the _____ of trees…</vt:lpstr>
      <vt:lpstr>Jumpy marsupial…</vt:lpstr>
      <vt:lpstr>When you come from Ireland…</vt:lpstr>
      <vt:lpstr>Rural heart of Australia…</vt:lpstr>
      <vt:lpstr>When everything was created, according to aborigines…</vt:lpstr>
      <vt:lpstr>One kind of livestock raised in Australia…</vt:lpstr>
      <vt:lpstr>Afternoon to an aussie…</vt:lpstr>
      <vt:lpstr>Pertaining to England</vt:lpstr>
      <vt:lpstr>Friend to an aussie…</vt:lpstr>
      <vt:lpstr>Land down…</vt:lpstr>
      <vt:lpstr>Opposite of wet…</vt:lpstr>
      <vt:lpstr>Famous Monotreme…</vt:lpstr>
      <vt:lpstr>Australia is one of seven…</vt:lpstr>
      <vt:lpstr>Australia is one of seven…</vt:lpstr>
      <vt:lpstr>Australia is one of seven…</vt:lpstr>
    </vt:vector>
  </TitlesOfParts>
  <Company>Central Lee 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land down unda’</dc:title>
  <dc:creator>Jacqui Duvall</dc:creator>
  <cp:lastModifiedBy>Jacqui Duvall</cp:lastModifiedBy>
  <cp:revision>2</cp:revision>
  <dcterms:created xsi:type="dcterms:W3CDTF">2017-05-22T12:39:05Z</dcterms:created>
  <dcterms:modified xsi:type="dcterms:W3CDTF">2017-05-22T12:51:36Z</dcterms:modified>
</cp:coreProperties>
</file>