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m4a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90" r:id="rId4"/>
    <p:sldId id="257" r:id="rId5"/>
    <p:sldId id="268" r:id="rId6"/>
    <p:sldId id="269" r:id="rId7"/>
    <p:sldId id="259" r:id="rId8"/>
    <p:sldId id="270" r:id="rId9"/>
    <p:sldId id="271" r:id="rId10"/>
    <p:sldId id="289" r:id="rId11"/>
    <p:sldId id="260" r:id="rId12"/>
    <p:sldId id="272" r:id="rId13"/>
    <p:sldId id="273" r:id="rId14"/>
    <p:sldId id="261" r:id="rId15"/>
    <p:sldId id="292" r:id="rId16"/>
    <p:sldId id="267" r:id="rId17"/>
    <p:sldId id="274" r:id="rId18"/>
    <p:sldId id="275" r:id="rId19"/>
    <p:sldId id="276" r:id="rId20"/>
    <p:sldId id="262" r:id="rId21"/>
    <p:sldId id="277" r:id="rId22"/>
    <p:sldId id="278" r:id="rId23"/>
    <p:sldId id="263" r:id="rId24"/>
    <p:sldId id="279" r:id="rId25"/>
    <p:sldId id="280" r:id="rId26"/>
    <p:sldId id="281" r:id="rId27"/>
    <p:sldId id="264" r:id="rId28"/>
    <p:sldId id="282" r:id="rId29"/>
    <p:sldId id="283" r:id="rId30"/>
    <p:sldId id="265" r:id="rId31"/>
    <p:sldId id="284" r:id="rId32"/>
    <p:sldId id="285" r:id="rId33"/>
    <p:sldId id="266" r:id="rId34"/>
    <p:sldId id="286" r:id="rId35"/>
    <p:sldId id="287" r:id="rId36"/>
    <p:sldId id="288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20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5/11/16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amily Feud them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79129" y="3331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9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Who killed the Romanov family?</a:t>
            </a:r>
            <a:endParaRPr lang="en-US" sz="66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1210235" y="268941"/>
            <a:ext cx="7067177" cy="6290235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Russian soldiers</a:t>
            </a:r>
            <a:endParaRPr lang="en-US" sz="9600" dirty="0"/>
          </a:p>
        </p:txBody>
      </p:sp>
      <p:pic>
        <p:nvPicPr>
          <p:cNvPr id="5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" y="14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51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is the name of this country?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" y="14941"/>
            <a:ext cx="7935990" cy="6858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541058" y="2675302"/>
            <a:ext cx="418353" cy="1658470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" y="14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18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Name one advancement or achievement in ancient China.</a:t>
            </a:r>
            <a:endParaRPr lang="en-US" sz="6000" dirty="0"/>
          </a:p>
        </p:txBody>
      </p:sp>
      <p:pic>
        <p:nvPicPr>
          <p:cNvPr id="5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" y="14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93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Which pillar of Islam requires Muslims to make a pilgrimage to Mecca at least once in their lifetime?</a:t>
            </a:r>
            <a:endParaRPr lang="en-US" sz="54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1202947" y="279264"/>
            <a:ext cx="7067177" cy="6290235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Haj</a:t>
            </a:r>
            <a:endParaRPr lang="en-US" sz="9600" dirty="0"/>
          </a:p>
        </p:txBody>
      </p:sp>
      <p:pic>
        <p:nvPicPr>
          <p:cNvPr id="5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" y="14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0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is the name of this country?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" y="14941"/>
            <a:ext cx="7935990" cy="6858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811059" y="1389529"/>
            <a:ext cx="2838823" cy="208693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" y="14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3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 smtClean="0"/>
              <a:t>What is different about the way the Qur’an is written compared to the Torah?</a:t>
            </a:r>
            <a:endParaRPr lang="en-US" sz="54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1226388" y="295093"/>
            <a:ext cx="7067177" cy="6290235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It is less narrative OR told from the point of view of God himself, not from men telling stories.</a:t>
            </a:r>
            <a:endParaRPr lang="en-US" sz="5400" dirty="0"/>
          </a:p>
        </p:txBody>
      </p:sp>
      <p:pic>
        <p:nvPicPr>
          <p:cNvPr id="5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" y="14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6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is the name of this country?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" y="14941"/>
            <a:ext cx="7935990" cy="6858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659529" y="4691045"/>
            <a:ext cx="1150472" cy="1435118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" y="14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8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Which pillar of Islam requires Muslims to pray 5x a day at dawn, noon, afternoon, sunset and evening?</a:t>
            </a:r>
            <a:endParaRPr lang="en-US" sz="54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1210235" y="268941"/>
            <a:ext cx="7067177" cy="6290235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/>
              <a:t>Salat</a:t>
            </a:r>
            <a:endParaRPr lang="en-US" sz="9600" dirty="0" smtClean="0"/>
          </a:p>
        </p:txBody>
      </p:sp>
      <p:pic>
        <p:nvPicPr>
          <p:cNvPr id="5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" y="14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54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Name one similarity between Muslims and Christians.</a:t>
            </a:r>
            <a:endParaRPr lang="en-US" sz="6600" dirty="0"/>
          </a:p>
        </p:txBody>
      </p:sp>
      <p:pic>
        <p:nvPicPr>
          <p:cNvPr id="4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" y="14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8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What Islamic term means “community of believers”?</a:t>
            </a:r>
            <a:endParaRPr lang="en-US" sz="60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1224343" y="240718"/>
            <a:ext cx="7067177" cy="6290235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Uma</a:t>
            </a:r>
            <a:endParaRPr lang="en-US" sz="9600" dirty="0"/>
          </a:p>
        </p:txBody>
      </p:sp>
      <p:pic>
        <p:nvPicPr>
          <p:cNvPr id="5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" y="14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49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r>
              <a:rPr lang="en-US" sz="3200" dirty="0"/>
              <a:t>The room will be split up into two teams.</a:t>
            </a:r>
          </a:p>
          <a:p>
            <a:r>
              <a:rPr lang="en-US" sz="3200" dirty="0"/>
              <a:t>Every person will get a chance to be the “leader” for at least one round.</a:t>
            </a:r>
          </a:p>
          <a:p>
            <a:r>
              <a:rPr lang="en-US" sz="3200" dirty="0"/>
              <a:t>You will come to the front of the class to “buzz in”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Family Feud them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8189" y="4228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4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74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is the name of this country?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" y="14941"/>
            <a:ext cx="7935990" cy="6858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271060" y="3734810"/>
            <a:ext cx="522940" cy="1360131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" y="14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6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What is the name of a political leader in Islam?</a:t>
            </a:r>
            <a:endParaRPr lang="en-US" sz="66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1210235" y="268941"/>
            <a:ext cx="7067177" cy="6290235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Caliph</a:t>
            </a:r>
            <a:endParaRPr lang="en-US" sz="9600" dirty="0"/>
          </a:p>
        </p:txBody>
      </p:sp>
      <p:pic>
        <p:nvPicPr>
          <p:cNvPr id="5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" y="14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7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What type of lifestyle did the Mongols live?</a:t>
            </a:r>
            <a:endParaRPr lang="en-US" sz="66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1210235" y="268941"/>
            <a:ext cx="7067177" cy="6290235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Nomadic</a:t>
            </a:r>
            <a:endParaRPr lang="en-US" sz="9600" dirty="0"/>
          </a:p>
        </p:txBody>
      </p:sp>
      <p:pic>
        <p:nvPicPr>
          <p:cNvPr id="5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" y="14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0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is the name of this country?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" y="14941"/>
            <a:ext cx="7935990" cy="6858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794000" y="3734810"/>
            <a:ext cx="134471" cy="1360132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" y="14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39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Explain the importance of one historical landmark.</a:t>
            </a:r>
            <a:endParaRPr lang="en-US" sz="6600" dirty="0"/>
          </a:p>
        </p:txBody>
      </p:sp>
      <p:pic>
        <p:nvPicPr>
          <p:cNvPr id="4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" y="14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7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Name a different advancement from ancient China.</a:t>
            </a:r>
            <a:endParaRPr lang="en-US" sz="6000" dirty="0"/>
          </a:p>
        </p:txBody>
      </p:sp>
      <p:pic>
        <p:nvPicPr>
          <p:cNvPr id="4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" y="14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4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Name one way in which Rasputin was a mysterious person. </a:t>
            </a:r>
          </a:p>
          <a:p>
            <a:pPr marL="0" indent="0">
              <a:buNone/>
            </a:pPr>
            <a:r>
              <a:rPr lang="en-US" sz="3200" dirty="0" smtClean="0"/>
              <a:t>		^^^Be specific!</a:t>
            </a:r>
            <a:endParaRPr lang="en-US" sz="3200" dirty="0"/>
          </a:p>
        </p:txBody>
      </p:sp>
      <p:pic>
        <p:nvPicPr>
          <p:cNvPr id="4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" y="14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30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is the name of this country?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" y="14941"/>
            <a:ext cx="7935990" cy="6858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5109883" y="2629163"/>
            <a:ext cx="2465293" cy="1001543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" y="14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2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What happened when the Romanov family was taken down into the basement of their family home?</a:t>
            </a:r>
            <a:endParaRPr lang="en-US" sz="54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1210235" y="268941"/>
            <a:ext cx="7067177" cy="6290235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They were shot and killed.</a:t>
            </a:r>
            <a:endParaRPr lang="en-US" sz="9600" dirty="0"/>
          </a:p>
        </p:txBody>
      </p:sp>
      <p:pic>
        <p:nvPicPr>
          <p:cNvPr id="5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" y="14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8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Name one similarity between Islam and Sikhism.</a:t>
            </a:r>
            <a:endParaRPr lang="en-US" sz="6600" dirty="0"/>
          </a:p>
        </p:txBody>
      </p:sp>
      <p:pic>
        <p:nvPicPr>
          <p:cNvPr id="4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" y="14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9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658472"/>
            <a:ext cx="8574087" cy="4781175"/>
          </a:xfrm>
        </p:spPr>
        <p:txBody>
          <a:bodyPr>
            <a:noAutofit/>
          </a:bodyPr>
          <a:lstStyle/>
          <a:p>
            <a:r>
              <a:rPr lang="en-US" dirty="0" smtClean="0"/>
              <a:t>The first </a:t>
            </a:r>
            <a:r>
              <a:rPr lang="en-US" dirty="0" smtClean="0"/>
              <a:t>leader </a:t>
            </a:r>
            <a:r>
              <a:rPr lang="en-US" dirty="0" smtClean="0"/>
              <a:t>to buzz in will have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ten seconds </a:t>
            </a:r>
            <a:r>
              <a:rPr lang="en-US" dirty="0" smtClean="0"/>
              <a:t>to answer the question. </a:t>
            </a:r>
            <a:r>
              <a:rPr lang="en-US" dirty="0"/>
              <a:t>. If </a:t>
            </a:r>
            <a:r>
              <a:rPr lang="en-US" dirty="0" smtClean="0"/>
              <a:t>they get </a:t>
            </a:r>
            <a:r>
              <a:rPr lang="en-US" dirty="0"/>
              <a:t>it </a:t>
            </a:r>
            <a:r>
              <a:rPr lang="en-US" b="1" u="sng" dirty="0">
                <a:solidFill>
                  <a:schemeClr val="accent5"/>
                </a:solidFill>
              </a:rPr>
              <a:t>right</a:t>
            </a:r>
            <a:r>
              <a:rPr lang="en-US" dirty="0"/>
              <a:t>, </a:t>
            </a:r>
            <a:r>
              <a:rPr lang="en-US" dirty="0" smtClean="0"/>
              <a:t>their team wins </a:t>
            </a:r>
            <a:r>
              <a:rPr lang="en-US" dirty="0" smtClean="0"/>
              <a:t>10</a:t>
            </a:r>
            <a:r>
              <a:rPr lang="en-US" dirty="0" smtClean="0"/>
              <a:t> </a:t>
            </a:r>
            <a:r>
              <a:rPr lang="en-US" dirty="0"/>
              <a:t>points.</a:t>
            </a:r>
            <a:endParaRPr lang="en-US" dirty="0" smtClean="0"/>
          </a:p>
          <a:p>
            <a:r>
              <a:rPr lang="en-US" dirty="0" smtClean="0"/>
              <a:t>IF they get it </a:t>
            </a:r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wrong</a:t>
            </a:r>
            <a:r>
              <a:rPr lang="en-US" dirty="0" smtClean="0"/>
              <a:t>, the other team will have </a:t>
            </a:r>
            <a:r>
              <a:rPr lang="en-US" sz="2800" b="1" dirty="0" smtClean="0"/>
              <a:t>20 seconds </a:t>
            </a:r>
            <a:r>
              <a:rPr lang="en-US" dirty="0" smtClean="0"/>
              <a:t>to get together with their group and answer the </a:t>
            </a:r>
            <a:r>
              <a:rPr lang="en-US" u="sng" dirty="0" smtClean="0"/>
              <a:t>SAME</a:t>
            </a:r>
            <a:r>
              <a:rPr lang="en-US" dirty="0" smtClean="0"/>
              <a:t> question. </a:t>
            </a:r>
          </a:p>
          <a:p>
            <a:r>
              <a:rPr lang="en-US" dirty="0" smtClean="0"/>
              <a:t>If the team gets it </a:t>
            </a:r>
            <a:r>
              <a:rPr lang="en-US" b="1" u="sng" dirty="0" smtClean="0">
                <a:solidFill>
                  <a:schemeClr val="accent5"/>
                </a:solidFill>
              </a:rPr>
              <a:t>right</a:t>
            </a:r>
            <a:r>
              <a:rPr lang="en-US" dirty="0" smtClean="0"/>
              <a:t>, they win 5 points. If they get it </a:t>
            </a:r>
            <a:r>
              <a:rPr lang="en-US" b="1" u="sng" dirty="0" smtClean="0">
                <a:solidFill>
                  <a:srgbClr val="FF0000"/>
                </a:solidFill>
              </a:rPr>
              <a:t>wrong</a:t>
            </a:r>
            <a:r>
              <a:rPr lang="en-US" dirty="0" smtClean="0"/>
              <a:t>, the other team has a chance to win.</a:t>
            </a:r>
          </a:p>
          <a:p>
            <a:r>
              <a:rPr lang="en-US" dirty="0" smtClean="0"/>
              <a:t>Once a team earns the points, the next person will approach the front and play starts over again with a new question.</a:t>
            </a:r>
          </a:p>
          <a:p>
            <a:r>
              <a:rPr lang="en-US" dirty="0" smtClean="0"/>
              <a:t>The team with the most points at the end of class </a:t>
            </a:r>
            <a:r>
              <a:rPr lang="en-US" sz="2800" b="1" dirty="0" smtClean="0">
                <a:solidFill>
                  <a:schemeClr val="accent2"/>
                </a:solidFill>
              </a:rPr>
              <a:t>wins</a:t>
            </a:r>
            <a:r>
              <a:rPr lang="en-US" dirty="0"/>
              <a:t>!</a:t>
            </a:r>
            <a:r>
              <a:rPr lang="en-US" dirty="0" smtClean="0"/>
              <a:t> (no prizes this time)</a:t>
            </a:r>
            <a:endParaRPr lang="en-US" dirty="0"/>
          </a:p>
        </p:txBody>
      </p:sp>
      <p:pic>
        <p:nvPicPr>
          <p:cNvPr id="4" name="Family Feud them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97483" y="4228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5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is the name of this country?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" y="14941"/>
            <a:ext cx="7935990" cy="6858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7440706" y="3361765"/>
            <a:ext cx="403413" cy="1270486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6872167" y="1658471"/>
            <a:ext cx="912186" cy="1703294"/>
          </a:xfrm>
          <a:custGeom>
            <a:avLst/>
            <a:gdLst>
              <a:gd name="connsiteX0" fmla="*/ 867362 w 912186"/>
              <a:gd name="connsiteY0" fmla="*/ 971176 h 1703294"/>
              <a:gd name="connsiteX1" fmla="*/ 852421 w 912186"/>
              <a:gd name="connsiteY1" fmla="*/ 567764 h 1703294"/>
              <a:gd name="connsiteX2" fmla="*/ 837480 w 912186"/>
              <a:gd name="connsiteY2" fmla="*/ 283882 h 1703294"/>
              <a:gd name="connsiteX3" fmla="*/ 777715 w 912186"/>
              <a:gd name="connsiteY3" fmla="*/ 149411 h 1703294"/>
              <a:gd name="connsiteX4" fmla="*/ 747833 w 912186"/>
              <a:gd name="connsiteY4" fmla="*/ 89647 h 1703294"/>
              <a:gd name="connsiteX5" fmla="*/ 643245 w 912186"/>
              <a:gd name="connsiteY5" fmla="*/ 0 h 1703294"/>
              <a:gd name="connsiteX6" fmla="*/ 209951 w 912186"/>
              <a:gd name="connsiteY6" fmla="*/ 14941 h 1703294"/>
              <a:gd name="connsiteX7" fmla="*/ 180068 w 912186"/>
              <a:gd name="connsiteY7" fmla="*/ 44823 h 1703294"/>
              <a:gd name="connsiteX8" fmla="*/ 150186 w 912186"/>
              <a:gd name="connsiteY8" fmla="*/ 134470 h 1703294"/>
              <a:gd name="connsiteX9" fmla="*/ 105362 w 912186"/>
              <a:gd name="connsiteY9" fmla="*/ 358588 h 1703294"/>
              <a:gd name="connsiteX10" fmla="*/ 75480 w 912186"/>
              <a:gd name="connsiteY10" fmla="*/ 582705 h 1703294"/>
              <a:gd name="connsiteX11" fmla="*/ 45598 w 912186"/>
              <a:gd name="connsiteY11" fmla="*/ 821764 h 1703294"/>
              <a:gd name="connsiteX12" fmla="*/ 15715 w 912186"/>
              <a:gd name="connsiteY12" fmla="*/ 1016000 h 1703294"/>
              <a:gd name="connsiteX13" fmla="*/ 15715 w 912186"/>
              <a:gd name="connsiteY13" fmla="*/ 1643529 h 1703294"/>
              <a:gd name="connsiteX14" fmla="*/ 60539 w 912186"/>
              <a:gd name="connsiteY14" fmla="*/ 1673411 h 1703294"/>
              <a:gd name="connsiteX15" fmla="*/ 120304 w 912186"/>
              <a:gd name="connsiteY15" fmla="*/ 1688353 h 1703294"/>
              <a:gd name="connsiteX16" fmla="*/ 165127 w 912186"/>
              <a:gd name="connsiteY16" fmla="*/ 1703294 h 1703294"/>
              <a:gd name="connsiteX17" fmla="*/ 374304 w 912186"/>
              <a:gd name="connsiteY17" fmla="*/ 1673411 h 1703294"/>
              <a:gd name="connsiteX18" fmla="*/ 463951 w 912186"/>
              <a:gd name="connsiteY18" fmla="*/ 1643529 h 1703294"/>
              <a:gd name="connsiteX19" fmla="*/ 508774 w 912186"/>
              <a:gd name="connsiteY19" fmla="*/ 1628588 h 1703294"/>
              <a:gd name="connsiteX20" fmla="*/ 598421 w 912186"/>
              <a:gd name="connsiteY20" fmla="*/ 1553882 h 1703294"/>
              <a:gd name="connsiteX21" fmla="*/ 717951 w 912186"/>
              <a:gd name="connsiteY21" fmla="*/ 1464235 h 1703294"/>
              <a:gd name="connsiteX22" fmla="*/ 777715 w 912186"/>
              <a:gd name="connsiteY22" fmla="*/ 1344705 h 1703294"/>
              <a:gd name="connsiteX23" fmla="*/ 837480 w 912186"/>
              <a:gd name="connsiteY23" fmla="*/ 1255058 h 1703294"/>
              <a:gd name="connsiteX24" fmla="*/ 867362 w 912186"/>
              <a:gd name="connsiteY24" fmla="*/ 1165411 h 1703294"/>
              <a:gd name="connsiteX25" fmla="*/ 882304 w 912186"/>
              <a:gd name="connsiteY25" fmla="*/ 1090705 h 1703294"/>
              <a:gd name="connsiteX26" fmla="*/ 897245 w 912186"/>
              <a:gd name="connsiteY26" fmla="*/ 1030941 h 1703294"/>
              <a:gd name="connsiteX27" fmla="*/ 912186 w 912186"/>
              <a:gd name="connsiteY27" fmla="*/ 941294 h 1703294"/>
              <a:gd name="connsiteX28" fmla="*/ 897245 w 912186"/>
              <a:gd name="connsiteY28" fmla="*/ 866588 h 1703294"/>
              <a:gd name="connsiteX29" fmla="*/ 852421 w 912186"/>
              <a:gd name="connsiteY29" fmla="*/ 851647 h 170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2186" h="1703294">
                <a:moveTo>
                  <a:pt x="867362" y="971176"/>
                </a:moveTo>
                <a:cubicBezTo>
                  <a:pt x="862382" y="836705"/>
                  <a:pt x="858266" y="702200"/>
                  <a:pt x="852421" y="567764"/>
                </a:cubicBezTo>
                <a:cubicBezTo>
                  <a:pt x="848305" y="473095"/>
                  <a:pt x="848770" y="377965"/>
                  <a:pt x="837480" y="283882"/>
                </a:cubicBezTo>
                <a:cubicBezTo>
                  <a:pt x="827573" y="201327"/>
                  <a:pt x="810445" y="206688"/>
                  <a:pt x="777715" y="149411"/>
                </a:cubicBezTo>
                <a:cubicBezTo>
                  <a:pt x="766665" y="130073"/>
                  <a:pt x="761197" y="107465"/>
                  <a:pt x="747833" y="89647"/>
                </a:cubicBezTo>
                <a:cubicBezTo>
                  <a:pt x="711602" y="41339"/>
                  <a:pt x="688417" y="30115"/>
                  <a:pt x="643245" y="0"/>
                </a:cubicBezTo>
                <a:cubicBezTo>
                  <a:pt x="498814" y="4980"/>
                  <a:pt x="353796" y="1021"/>
                  <a:pt x="209951" y="14941"/>
                </a:cubicBezTo>
                <a:cubicBezTo>
                  <a:pt x="195930" y="16298"/>
                  <a:pt x="186368" y="32223"/>
                  <a:pt x="180068" y="44823"/>
                </a:cubicBezTo>
                <a:cubicBezTo>
                  <a:pt x="165981" y="72996"/>
                  <a:pt x="156363" y="103583"/>
                  <a:pt x="150186" y="134470"/>
                </a:cubicBezTo>
                <a:lnTo>
                  <a:pt x="105362" y="358588"/>
                </a:lnTo>
                <a:cubicBezTo>
                  <a:pt x="77383" y="498483"/>
                  <a:pt x="99298" y="376276"/>
                  <a:pt x="75480" y="582705"/>
                </a:cubicBezTo>
                <a:cubicBezTo>
                  <a:pt x="66275" y="662482"/>
                  <a:pt x="58800" y="742550"/>
                  <a:pt x="45598" y="821764"/>
                </a:cubicBezTo>
                <a:cubicBezTo>
                  <a:pt x="24867" y="946149"/>
                  <a:pt x="34941" y="881421"/>
                  <a:pt x="15715" y="1016000"/>
                </a:cubicBezTo>
                <a:cubicBezTo>
                  <a:pt x="8086" y="1183850"/>
                  <a:pt x="-15469" y="1472016"/>
                  <a:pt x="15715" y="1643529"/>
                </a:cubicBezTo>
                <a:cubicBezTo>
                  <a:pt x="18927" y="1661196"/>
                  <a:pt x="44034" y="1666337"/>
                  <a:pt x="60539" y="1673411"/>
                </a:cubicBezTo>
                <a:cubicBezTo>
                  <a:pt x="79413" y="1681500"/>
                  <a:pt x="100559" y="1682712"/>
                  <a:pt x="120304" y="1688353"/>
                </a:cubicBezTo>
                <a:cubicBezTo>
                  <a:pt x="135447" y="1692680"/>
                  <a:pt x="150186" y="1698314"/>
                  <a:pt x="165127" y="1703294"/>
                </a:cubicBezTo>
                <a:cubicBezTo>
                  <a:pt x="268979" y="1692909"/>
                  <a:pt x="293056" y="1697786"/>
                  <a:pt x="374304" y="1673411"/>
                </a:cubicBezTo>
                <a:cubicBezTo>
                  <a:pt x="404474" y="1664360"/>
                  <a:pt x="434069" y="1653490"/>
                  <a:pt x="463951" y="1643529"/>
                </a:cubicBezTo>
                <a:lnTo>
                  <a:pt x="508774" y="1628588"/>
                </a:lnTo>
                <a:cubicBezTo>
                  <a:pt x="668952" y="1521801"/>
                  <a:pt x="425854" y="1688101"/>
                  <a:pt x="598421" y="1553882"/>
                </a:cubicBezTo>
                <a:cubicBezTo>
                  <a:pt x="750480" y="1435614"/>
                  <a:pt x="642790" y="1539394"/>
                  <a:pt x="717951" y="1464235"/>
                </a:cubicBezTo>
                <a:cubicBezTo>
                  <a:pt x="737872" y="1424392"/>
                  <a:pt x="753005" y="1381769"/>
                  <a:pt x="777715" y="1344705"/>
                </a:cubicBezTo>
                <a:cubicBezTo>
                  <a:pt x="797637" y="1314823"/>
                  <a:pt x="826123" y="1289129"/>
                  <a:pt x="837480" y="1255058"/>
                </a:cubicBezTo>
                <a:cubicBezTo>
                  <a:pt x="847441" y="1225176"/>
                  <a:pt x="861184" y="1196298"/>
                  <a:pt x="867362" y="1165411"/>
                </a:cubicBezTo>
                <a:cubicBezTo>
                  <a:pt x="872343" y="1140509"/>
                  <a:pt x="876795" y="1115495"/>
                  <a:pt x="882304" y="1090705"/>
                </a:cubicBezTo>
                <a:cubicBezTo>
                  <a:pt x="886759" y="1070660"/>
                  <a:pt x="893218" y="1051077"/>
                  <a:pt x="897245" y="1030941"/>
                </a:cubicBezTo>
                <a:cubicBezTo>
                  <a:pt x="903186" y="1001235"/>
                  <a:pt x="907206" y="971176"/>
                  <a:pt x="912186" y="941294"/>
                </a:cubicBezTo>
                <a:cubicBezTo>
                  <a:pt x="907206" y="916392"/>
                  <a:pt x="911332" y="887718"/>
                  <a:pt x="897245" y="866588"/>
                </a:cubicBezTo>
                <a:cubicBezTo>
                  <a:pt x="888509" y="853484"/>
                  <a:pt x="852421" y="851647"/>
                  <a:pt x="852421" y="851647"/>
                </a:cubicBezTo>
              </a:path>
            </a:pathLst>
          </a:custGeom>
          <a:ln w="57150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" y="14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Which pillar in Islam requires Muslims to give charity to those in need?</a:t>
            </a:r>
            <a:endParaRPr lang="en-US" sz="54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1210235" y="268941"/>
            <a:ext cx="7067177" cy="6290235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Zakat</a:t>
            </a:r>
            <a:endParaRPr lang="en-US" sz="9600" dirty="0"/>
          </a:p>
        </p:txBody>
      </p:sp>
      <p:pic>
        <p:nvPicPr>
          <p:cNvPr id="5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" y="14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6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 is the name of the holy book that Muslims use to hear the word of God?</a:t>
            </a:r>
            <a:endParaRPr lang="en-US" sz="54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1003300" y="131941"/>
            <a:ext cx="7067177" cy="6290235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Qur’an</a:t>
            </a:r>
            <a:endParaRPr lang="en-US" sz="9600" dirty="0"/>
          </a:p>
        </p:txBody>
      </p:sp>
      <p:pic>
        <p:nvPicPr>
          <p:cNvPr id="5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" y="14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6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is the name of this country?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" y="14941"/>
            <a:ext cx="7935990" cy="6858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7679765" y="3242235"/>
            <a:ext cx="164354" cy="1867647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4739048" y="5319059"/>
            <a:ext cx="3882011" cy="1553882"/>
          </a:xfrm>
          <a:custGeom>
            <a:avLst/>
            <a:gdLst>
              <a:gd name="connsiteX0" fmla="*/ 505305 w 3882011"/>
              <a:gd name="connsiteY0" fmla="*/ 388470 h 1553882"/>
              <a:gd name="connsiteX1" fmla="*/ 101893 w 3882011"/>
              <a:gd name="connsiteY1" fmla="*/ 388470 h 1553882"/>
              <a:gd name="connsiteX2" fmla="*/ 42128 w 3882011"/>
              <a:gd name="connsiteY2" fmla="*/ 463176 h 1553882"/>
              <a:gd name="connsiteX3" fmla="*/ 27187 w 3882011"/>
              <a:gd name="connsiteY3" fmla="*/ 866588 h 1553882"/>
              <a:gd name="connsiteX4" fmla="*/ 101893 w 3882011"/>
              <a:gd name="connsiteY4" fmla="*/ 986117 h 1553882"/>
              <a:gd name="connsiteX5" fmla="*/ 191540 w 3882011"/>
              <a:gd name="connsiteY5" fmla="*/ 1060823 h 1553882"/>
              <a:gd name="connsiteX6" fmla="*/ 236364 w 3882011"/>
              <a:gd name="connsiteY6" fmla="*/ 1105647 h 1553882"/>
              <a:gd name="connsiteX7" fmla="*/ 385776 w 3882011"/>
              <a:gd name="connsiteY7" fmla="*/ 1195294 h 1553882"/>
              <a:gd name="connsiteX8" fmla="*/ 430599 w 3882011"/>
              <a:gd name="connsiteY8" fmla="*/ 1210235 h 1553882"/>
              <a:gd name="connsiteX9" fmla="*/ 594952 w 3882011"/>
              <a:gd name="connsiteY9" fmla="*/ 1299882 h 1553882"/>
              <a:gd name="connsiteX10" fmla="*/ 639776 w 3882011"/>
              <a:gd name="connsiteY10" fmla="*/ 1314823 h 1553882"/>
              <a:gd name="connsiteX11" fmla="*/ 684599 w 3882011"/>
              <a:gd name="connsiteY11" fmla="*/ 1344706 h 1553882"/>
              <a:gd name="connsiteX12" fmla="*/ 759305 w 3882011"/>
              <a:gd name="connsiteY12" fmla="*/ 1374588 h 1553882"/>
              <a:gd name="connsiteX13" fmla="*/ 878834 w 3882011"/>
              <a:gd name="connsiteY13" fmla="*/ 1449294 h 1553882"/>
              <a:gd name="connsiteX14" fmla="*/ 923658 w 3882011"/>
              <a:gd name="connsiteY14" fmla="*/ 1479176 h 1553882"/>
              <a:gd name="connsiteX15" fmla="*/ 968481 w 3882011"/>
              <a:gd name="connsiteY15" fmla="*/ 1494117 h 1553882"/>
              <a:gd name="connsiteX16" fmla="*/ 1267305 w 3882011"/>
              <a:gd name="connsiteY16" fmla="*/ 1509059 h 1553882"/>
              <a:gd name="connsiteX17" fmla="*/ 1431658 w 3882011"/>
              <a:gd name="connsiteY17" fmla="*/ 1538941 h 1553882"/>
              <a:gd name="connsiteX18" fmla="*/ 1566128 w 3882011"/>
              <a:gd name="connsiteY18" fmla="*/ 1553882 h 1553882"/>
              <a:gd name="connsiteX19" fmla="*/ 2029305 w 3882011"/>
              <a:gd name="connsiteY19" fmla="*/ 1538941 h 1553882"/>
              <a:gd name="connsiteX20" fmla="*/ 2118952 w 3882011"/>
              <a:gd name="connsiteY20" fmla="*/ 1509059 h 1553882"/>
              <a:gd name="connsiteX21" fmla="*/ 2447658 w 3882011"/>
              <a:gd name="connsiteY21" fmla="*/ 1464235 h 1553882"/>
              <a:gd name="connsiteX22" fmla="*/ 2507423 w 3882011"/>
              <a:gd name="connsiteY22" fmla="*/ 1449294 h 1553882"/>
              <a:gd name="connsiteX23" fmla="*/ 2552246 w 3882011"/>
              <a:gd name="connsiteY23" fmla="*/ 1434353 h 1553882"/>
              <a:gd name="connsiteX24" fmla="*/ 2701658 w 3882011"/>
              <a:gd name="connsiteY24" fmla="*/ 1404470 h 1553882"/>
              <a:gd name="connsiteX25" fmla="*/ 2791305 w 3882011"/>
              <a:gd name="connsiteY25" fmla="*/ 1359647 h 1553882"/>
              <a:gd name="connsiteX26" fmla="*/ 2836128 w 3882011"/>
              <a:gd name="connsiteY26" fmla="*/ 1344706 h 1553882"/>
              <a:gd name="connsiteX27" fmla="*/ 2970599 w 3882011"/>
              <a:gd name="connsiteY27" fmla="*/ 1255059 h 1553882"/>
              <a:gd name="connsiteX28" fmla="*/ 3015423 w 3882011"/>
              <a:gd name="connsiteY28" fmla="*/ 1225176 h 1553882"/>
              <a:gd name="connsiteX29" fmla="*/ 3075187 w 3882011"/>
              <a:gd name="connsiteY29" fmla="*/ 1195294 h 1553882"/>
              <a:gd name="connsiteX30" fmla="*/ 3149893 w 3882011"/>
              <a:gd name="connsiteY30" fmla="*/ 1150470 h 1553882"/>
              <a:gd name="connsiteX31" fmla="*/ 3194717 w 3882011"/>
              <a:gd name="connsiteY31" fmla="*/ 1120588 h 1553882"/>
              <a:gd name="connsiteX32" fmla="*/ 3269423 w 3882011"/>
              <a:gd name="connsiteY32" fmla="*/ 1105647 h 1553882"/>
              <a:gd name="connsiteX33" fmla="*/ 3403893 w 3882011"/>
              <a:gd name="connsiteY33" fmla="*/ 1075765 h 1553882"/>
              <a:gd name="connsiteX34" fmla="*/ 3493540 w 3882011"/>
              <a:gd name="connsiteY34" fmla="*/ 1045882 h 1553882"/>
              <a:gd name="connsiteX35" fmla="*/ 3538364 w 3882011"/>
              <a:gd name="connsiteY35" fmla="*/ 1030941 h 1553882"/>
              <a:gd name="connsiteX36" fmla="*/ 3628011 w 3882011"/>
              <a:gd name="connsiteY36" fmla="*/ 971176 h 1553882"/>
              <a:gd name="connsiteX37" fmla="*/ 3687776 w 3882011"/>
              <a:gd name="connsiteY37" fmla="*/ 896470 h 1553882"/>
              <a:gd name="connsiteX38" fmla="*/ 3732599 w 3882011"/>
              <a:gd name="connsiteY38" fmla="*/ 881529 h 1553882"/>
              <a:gd name="connsiteX39" fmla="*/ 3762481 w 3882011"/>
              <a:gd name="connsiteY39" fmla="*/ 836706 h 1553882"/>
              <a:gd name="connsiteX40" fmla="*/ 3807305 w 3882011"/>
              <a:gd name="connsiteY40" fmla="*/ 806823 h 1553882"/>
              <a:gd name="connsiteX41" fmla="*/ 3867070 w 3882011"/>
              <a:gd name="connsiteY41" fmla="*/ 717176 h 1553882"/>
              <a:gd name="connsiteX42" fmla="*/ 3882011 w 3882011"/>
              <a:gd name="connsiteY42" fmla="*/ 657412 h 1553882"/>
              <a:gd name="connsiteX43" fmla="*/ 3867070 w 3882011"/>
              <a:gd name="connsiteY43" fmla="*/ 403412 h 1553882"/>
              <a:gd name="connsiteX44" fmla="*/ 3837187 w 3882011"/>
              <a:gd name="connsiteY44" fmla="*/ 283882 h 1553882"/>
              <a:gd name="connsiteX45" fmla="*/ 3822246 w 3882011"/>
              <a:gd name="connsiteY45" fmla="*/ 194235 h 1553882"/>
              <a:gd name="connsiteX46" fmla="*/ 3807305 w 3882011"/>
              <a:gd name="connsiteY46" fmla="*/ 149412 h 1553882"/>
              <a:gd name="connsiteX47" fmla="*/ 3777423 w 3882011"/>
              <a:gd name="connsiteY47" fmla="*/ 119529 h 1553882"/>
              <a:gd name="connsiteX48" fmla="*/ 3717658 w 3882011"/>
              <a:gd name="connsiteY48" fmla="*/ 44823 h 1553882"/>
              <a:gd name="connsiteX49" fmla="*/ 3568246 w 3882011"/>
              <a:gd name="connsiteY49" fmla="*/ 0 h 1553882"/>
              <a:gd name="connsiteX50" fmla="*/ 3269423 w 3882011"/>
              <a:gd name="connsiteY50" fmla="*/ 14941 h 1553882"/>
              <a:gd name="connsiteX51" fmla="*/ 3105070 w 3882011"/>
              <a:gd name="connsiteY51" fmla="*/ 29882 h 1553882"/>
              <a:gd name="connsiteX52" fmla="*/ 2910834 w 3882011"/>
              <a:gd name="connsiteY52" fmla="*/ 44823 h 1553882"/>
              <a:gd name="connsiteX53" fmla="*/ 2866011 w 3882011"/>
              <a:gd name="connsiteY53" fmla="*/ 59765 h 1553882"/>
              <a:gd name="connsiteX54" fmla="*/ 2836128 w 3882011"/>
              <a:gd name="connsiteY54" fmla="*/ 89647 h 1553882"/>
              <a:gd name="connsiteX55" fmla="*/ 2537305 w 3882011"/>
              <a:gd name="connsiteY55" fmla="*/ 104588 h 1553882"/>
              <a:gd name="connsiteX56" fmla="*/ 2477540 w 3882011"/>
              <a:gd name="connsiteY56" fmla="*/ 119529 h 1553882"/>
              <a:gd name="connsiteX57" fmla="*/ 2313187 w 3882011"/>
              <a:gd name="connsiteY57" fmla="*/ 149412 h 1553882"/>
              <a:gd name="connsiteX58" fmla="*/ 2268364 w 3882011"/>
              <a:gd name="connsiteY58" fmla="*/ 164353 h 1553882"/>
              <a:gd name="connsiteX59" fmla="*/ 2148834 w 3882011"/>
              <a:gd name="connsiteY59" fmla="*/ 194235 h 1553882"/>
              <a:gd name="connsiteX60" fmla="*/ 2089070 w 3882011"/>
              <a:gd name="connsiteY60" fmla="*/ 209176 h 1553882"/>
              <a:gd name="connsiteX61" fmla="*/ 2014364 w 3882011"/>
              <a:gd name="connsiteY61" fmla="*/ 224117 h 1553882"/>
              <a:gd name="connsiteX62" fmla="*/ 1969540 w 3882011"/>
              <a:gd name="connsiteY62" fmla="*/ 254000 h 1553882"/>
              <a:gd name="connsiteX63" fmla="*/ 1954599 w 3882011"/>
              <a:gd name="connsiteY63" fmla="*/ 298823 h 1553882"/>
              <a:gd name="connsiteX64" fmla="*/ 1835070 w 3882011"/>
              <a:gd name="connsiteY64" fmla="*/ 328706 h 1553882"/>
              <a:gd name="connsiteX65" fmla="*/ 1805187 w 3882011"/>
              <a:gd name="connsiteY65" fmla="*/ 358588 h 1553882"/>
              <a:gd name="connsiteX66" fmla="*/ 1775305 w 3882011"/>
              <a:gd name="connsiteY66" fmla="*/ 448235 h 1553882"/>
              <a:gd name="connsiteX67" fmla="*/ 1730481 w 3882011"/>
              <a:gd name="connsiteY67" fmla="*/ 493059 h 1553882"/>
              <a:gd name="connsiteX68" fmla="*/ 1670717 w 3882011"/>
              <a:gd name="connsiteY68" fmla="*/ 567765 h 1553882"/>
              <a:gd name="connsiteX69" fmla="*/ 1625893 w 3882011"/>
              <a:gd name="connsiteY69" fmla="*/ 582706 h 1553882"/>
              <a:gd name="connsiteX70" fmla="*/ 1491423 w 3882011"/>
              <a:gd name="connsiteY70" fmla="*/ 657412 h 1553882"/>
              <a:gd name="connsiteX71" fmla="*/ 1207540 w 3882011"/>
              <a:gd name="connsiteY71" fmla="*/ 642470 h 1553882"/>
              <a:gd name="connsiteX72" fmla="*/ 1147776 w 3882011"/>
              <a:gd name="connsiteY72" fmla="*/ 627529 h 1553882"/>
              <a:gd name="connsiteX73" fmla="*/ 1058128 w 3882011"/>
              <a:gd name="connsiteY73" fmla="*/ 597647 h 1553882"/>
              <a:gd name="connsiteX74" fmla="*/ 1073070 w 3882011"/>
              <a:gd name="connsiteY74" fmla="*/ 642470 h 1553882"/>
              <a:gd name="connsiteX75" fmla="*/ 1058128 w 3882011"/>
              <a:gd name="connsiteY75" fmla="*/ 732117 h 1553882"/>
              <a:gd name="connsiteX76" fmla="*/ 953540 w 3882011"/>
              <a:gd name="connsiteY76" fmla="*/ 776941 h 1553882"/>
              <a:gd name="connsiteX77" fmla="*/ 729423 w 3882011"/>
              <a:gd name="connsiteY77" fmla="*/ 762000 h 1553882"/>
              <a:gd name="connsiteX78" fmla="*/ 684599 w 3882011"/>
              <a:gd name="connsiteY78" fmla="*/ 732117 h 1553882"/>
              <a:gd name="connsiteX79" fmla="*/ 594952 w 3882011"/>
              <a:gd name="connsiteY79" fmla="*/ 597647 h 1553882"/>
              <a:gd name="connsiteX80" fmla="*/ 565070 w 3882011"/>
              <a:gd name="connsiteY80" fmla="*/ 552823 h 1553882"/>
              <a:gd name="connsiteX81" fmla="*/ 535187 w 3882011"/>
              <a:gd name="connsiteY81" fmla="*/ 522941 h 1553882"/>
              <a:gd name="connsiteX82" fmla="*/ 505305 w 3882011"/>
              <a:gd name="connsiteY82" fmla="*/ 478117 h 1553882"/>
              <a:gd name="connsiteX83" fmla="*/ 415658 w 3882011"/>
              <a:gd name="connsiteY83" fmla="*/ 418353 h 1553882"/>
              <a:gd name="connsiteX84" fmla="*/ 400717 w 3882011"/>
              <a:gd name="connsiteY84" fmla="*/ 373529 h 1553882"/>
              <a:gd name="connsiteX85" fmla="*/ 370834 w 3882011"/>
              <a:gd name="connsiteY85" fmla="*/ 343647 h 155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882011" h="1553882">
                <a:moveTo>
                  <a:pt x="505305" y="388470"/>
                </a:moveTo>
                <a:cubicBezTo>
                  <a:pt x="343113" y="356032"/>
                  <a:pt x="369304" y="355043"/>
                  <a:pt x="101893" y="388470"/>
                </a:cubicBezTo>
                <a:cubicBezTo>
                  <a:pt x="86412" y="390405"/>
                  <a:pt x="45282" y="458445"/>
                  <a:pt x="42128" y="463176"/>
                </a:cubicBezTo>
                <a:cubicBezTo>
                  <a:pt x="-15338" y="635575"/>
                  <a:pt x="-7626" y="576482"/>
                  <a:pt x="27187" y="866588"/>
                </a:cubicBezTo>
                <a:cubicBezTo>
                  <a:pt x="30746" y="896248"/>
                  <a:pt x="85587" y="967094"/>
                  <a:pt x="101893" y="986117"/>
                </a:cubicBezTo>
                <a:cubicBezTo>
                  <a:pt x="167371" y="1062508"/>
                  <a:pt x="122374" y="1003185"/>
                  <a:pt x="191540" y="1060823"/>
                </a:cubicBezTo>
                <a:cubicBezTo>
                  <a:pt x="207773" y="1074350"/>
                  <a:pt x="219685" y="1092674"/>
                  <a:pt x="236364" y="1105647"/>
                </a:cubicBezTo>
                <a:cubicBezTo>
                  <a:pt x="279820" y="1139446"/>
                  <a:pt x="334028" y="1173117"/>
                  <a:pt x="385776" y="1195294"/>
                </a:cubicBezTo>
                <a:cubicBezTo>
                  <a:pt x="400252" y="1201498"/>
                  <a:pt x="415658" y="1205255"/>
                  <a:pt x="430599" y="1210235"/>
                </a:cubicBezTo>
                <a:cubicBezTo>
                  <a:pt x="486689" y="1294372"/>
                  <a:pt x="443445" y="1249381"/>
                  <a:pt x="594952" y="1299882"/>
                </a:cubicBezTo>
                <a:lnTo>
                  <a:pt x="639776" y="1314823"/>
                </a:lnTo>
                <a:cubicBezTo>
                  <a:pt x="654717" y="1324784"/>
                  <a:pt x="668538" y="1336675"/>
                  <a:pt x="684599" y="1344706"/>
                </a:cubicBezTo>
                <a:cubicBezTo>
                  <a:pt x="708588" y="1356700"/>
                  <a:pt x="736989" y="1359711"/>
                  <a:pt x="759305" y="1374588"/>
                </a:cubicBezTo>
                <a:cubicBezTo>
                  <a:pt x="893019" y="1463730"/>
                  <a:pt x="748423" y="1416691"/>
                  <a:pt x="878834" y="1449294"/>
                </a:cubicBezTo>
                <a:cubicBezTo>
                  <a:pt x="893775" y="1459255"/>
                  <a:pt x="907597" y="1471145"/>
                  <a:pt x="923658" y="1479176"/>
                </a:cubicBezTo>
                <a:cubicBezTo>
                  <a:pt x="937745" y="1486219"/>
                  <a:pt x="952791" y="1492753"/>
                  <a:pt x="968481" y="1494117"/>
                </a:cubicBezTo>
                <a:cubicBezTo>
                  <a:pt x="1067838" y="1502757"/>
                  <a:pt x="1167697" y="1504078"/>
                  <a:pt x="1267305" y="1509059"/>
                </a:cubicBezTo>
                <a:cubicBezTo>
                  <a:pt x="1323643" y="1520327"/>
                  <a:pt x="1374310" y="1531295"/>
                  <a:pt x="1431658" y="1538941"/>
                </a:cubicBezTo>
                <a:cubicBezTo>
                  <a:pt x="1476362" y="1544901"/>
                  <a:pt x="1521305" y="1548902"/>
                  <a:pt x="1566128" y="1553882"/>
                </a:cubicBezTo>
                <a:cubicBezTo>
                  <a:pt x="1720520" y="1548902"/>
                  <a:pt x="1875338" y="1551425"/>
                  <a:pt x="2029305" y="1538941"/>
                </a:cubicBezTo>
                <a:cubicBezTo>
                  <a:pt x="2060701" y="1536395"/>
                  <a:pt x="2087882" y="1514237"/>
                  <a:pt x="2118952" y="1509059"/>
                </a:cubicBezTo>
                <a:cubicBezTo>
                  <a:pt x="2347617" y="1470947"/>
                  <a:pt x="2237958" y="1485205"/>
                  <a:pt x="2447658" y="1464235"/>
                </a:cubicBezTo>
                <a:cubicBezTo>
                  <a:pt x="2467580" y="1459255"/>
                  <a:pt x="2487678" y="1454935"/>
                  <a:pt x="2507423" y="1449294"/>
                </a:cubicBezTo>
                <a:cubicBezTo>
                  <a:pt x="2522566" y="1444967"/>
                  <a:pt x="2536900" y="1437894"/>
                  <a:pt x="2552246" y="1434353"/>
                </a:cubicBezTo>
                <a:cubicBezTo>
                  <a:pt x="2601736" y="1422932"/>
                  <a:pt x="2653474" y="1420531"/>
                  <a:pt x="2701658" y="1404470"/>
                </a:cubicBezTo>
                <a:cubicBezTo>
                  <a:pt x="2814321" y="1366916"/>
                  <a:pt x="2675450" y="1417574"/>
                  <a:pt x="2791305" y="1359647"/>
                </a:cubicBezTo>
                <a:cubicBezTo>
                  <a:pt x="2805392" y="1352604"/>
                  <a:pt x="2821187" y="1349686"/>
                  <a:pt x="2836128" y="1344706"/>
                </a:cubicBezTo>
                <a:lnTo>
                  <a:pt x="2970599" y="1255059"/>
                </a:lnTo>
                <a:cubicBezTo>
                  <a:pt x="2985540" y="1245098"/>
                  <a:pt x="2999361" y="1233207"/>
                  <a:pt x="3015423" y="1225176"/>
                </a:cubicBezTo>
                <a:cubicBezTo>
                  <a:pt x="3035344" y="1215215"/>
                  <a:pt x="3055717" y="1206111"/>
                  <a:pt x="3075187" y="1195294"/>
                </a:cubicBezTo>
                <a:cubicBezTo>
                  <a:pt x="3100573" y="1181191"/>
                  <a:pt x="3125267" y="1165861"/>
                  <a:pt x="3149893" y="1150470"/>
                </a:cubicBezTo>
                <a:cubicBezTo>
                  <a:pt x="3165121" y="1140953"/>
                  <a:pt x="3177903" y="1126893"/>
                  <a:pt x="3194717" y="1120588"/>
                </a:cubicBezTo>
                <a:cubicBezTo>
                  <a:pt x="3218495" y="1111671"/>
                  <a:pt x="3244786" y="1111806"/>
                  <a:pt x="3269423" y="1105647"/>
                </a:cubicBezTo>
                <a:cubicBezTo>
                  <a:pt x="3416551" y="1068865"/>
                  <a:pt x="3157205" y="1116879"/>
                  <a:pt x="3403893" y="1075765"/>
                </a:cubicBezTo>
                <a:lnTo>
                  <a:pt x="3493540" y="1045882"/>
                </a:lnTo>
                <a:lnTo>
                  <a:pt x="3538364" y="1030941"/>
                </a:lnTo>
                <a:cubicBezTo>
                  <a:pt x="3568246" y="1011019"/>
                  <a:pt x="3608089" y="1001058"/>
                  <a:pt x="3628011" y="971176"/>
                </a:cubicBezTo>
                <a:cubicBezTo>
                  <a:pt x="3641584" y="950817"/>
                  <a:pt x="3664120" y="910664"/>
                  <a:pt x="3687776" y="896470"/>
                </a:cubicBezTo>
                <a:cubicBezTo>
                  <a:pt x="3701281" y="888367"/>
                  <a:pt x="3717658" y="886509"/>
                  <a:pt x="3732599" y="881529"/>
                </a:cubicBezTo>
                <a:cubicBezTo>
                  <a:pt x="3742560" y="866588"/>
                  <a:pt x="3749784" y="849403"/>
                  <a:pt x="3762481" y="836706"/>
                </a:cubicBezTo>
                <a:cubicBezTo>
                  <a:pt x="3775179" y="824008"/>
                  <a:pt x="3795480" y="820337"/>
                  <a:pt x="3807305" y="806823"/>
                </a:cubicBezTo>
                <a:cubicBezTo>
                  <a:pt x="3830955" y="779795"/>
                  <a:pt x="3867070" y="717176"/>
                  <a:pt x="3867070" y="717176"/>
                </a:cubicBezTo>
                <a:cubicBezTo>
                  <a:pt x="3872050" y="697255"/>
                  <a:pt x="3882011" y="677946"/>
                  <a:pt x="3882011" y="657412"/>
                </a:cubicBezTo>
                <a:cubicBezTo>
                  <a:pt x="3882011" y="572599"/>
                  <a:pt x="3877175" y="487621"/>
                  <a:pt x="3867070" y="403412"/>
                </a:cubicBezTo>
                <a:cubicBezTo>
                  <a:pt x="3862177" y="362635"/>
                  <a:pt x="3843939" y="324393"/>
                  <a:pt x="3837187" y="283882"/>
                </a:cubicBezTo>
                <a:cubicBezTo>
                  <a:pt x="3832207" y="254000"/>
                  <a:pt x="3828818" y="223808"/>
                  <a:pt x="3822246" y="194235"/>
                </a:cubicBezTo>
                <a:cubicBezTo>
                  <a:pt x="3818830" y="178861"/>
                  <a:pt x="3815408" y="162917"/>
                  <a:pt x="3807305" y="149412"/>
                </a:cubicBezTo>
                <a:cubicBezTo>
                  <a:pt x="3800058" y="137333"/>
                  <a:pt x="3786223" y="130529"/>
                  <a:pt x="3777423" y="119529"/>
                </a:cubicBezTo>
                <a:cubicBezTo>
                  <a:pt x="3763350" y="101938"/>
                  <a:pt x="3741705" y="56847"/>
                  <a:pt x="3717658" y="44823"/>
                </a:cubicBezTo>
                <a:cubicBezTo>
                  <a:pt x="3681283" y="26635"/>
                  <a:pt x="3611140" y="10723"/>
                  <a:pt x="3568246" y="0"/>
                </a:cubicBezTo>
                <a:lnTo>
                  <a:pt x="3269423" y="14941"/>
                </a:lnTo>
                <a:cubicBezTo>
                  <a:pt x="3214527" y="18483"/>
                  <a:pt x="3159890" y="25314"/>
                  <a:pt x="3105070" y="29882"/>
                </a:cubicBezTo>
                <a:lnTo>
                  <a:pt x="2910834" y="44823"/>
                </a:lnTo>
                <a:cubicBezTo>
                  <a:pt x="2895893" y="49804"/>
                  <a:pt x="2879516" y="51662"/>
                  <a:pt x="2866011" y="59765"/>
                </a:cubicBezTo>
                <a:cubicBezTo>
                  <a:pt x="2853932" y="67013"/>
                  <a:pt x="2850086" y="87744"/>
                  <a:pt x="2836128" y="89647"/>
                </a:cubicBezTo>
                <a:cubicBezTo>
                  <a:pt x="2737310" y="103122"/>
                  <a:pt x="2636913" y="99608"/>
                  <a:pt x="2537305" y="104588"/>
                </a:cubicBezTo>
                <a:cubicBezTo>
                  <a:pt x="2517383" y="109568"/>
                  <a:pt x="2497676" y="115502"/>
                  <a:pt x="2477540" y="119529"/>
                </a:cubicBezTo>
                <a:cubicBezTo>
                  <a:pt x="2410917" y="132853"/>
                  <a:pt x="2377300" y="133383"/>
                  <a:pt x="2313187" y="149412"/>
                </a:cubicBezTo>
                <a:cubicBezTo>
                  <a:pt x="2297908" y="153232"/>
                  <a:pt x="2283558" y="160209"/>
                  <a:pt x="2268364" y="164353"/>
                </a:cubicBezTo>
                <a:cubicBezTo>
                  <a:pt x="2228742" y="175159"/>
                  <a:pt x="2188677" y="184274"/>
                  <a:pt x="2148834" y="194235"/>
                </a:cubicBezTo>
                <a:cubicBezTo>
                  <a:pt x="2128913" y="199215"/>
                  <a:pt x="2109206" y="205149"/>
                  <a:pt x="2089070" y="209176"/>
                </a:cubicBezTo>
                <a:lnTo>
                  <a:pt x="2014364" y="224117"/>
                </a:lnTo>
                <a:cubicBezTo>
                  <a:pt x="1999423" y="234078"/>
                  <a:pt x="1980758" y="239978"/>
                  <a:pt x="1969540" y="254000"/>
                </a:cubicBezTo>
                <a:cubicBezTo>
                  <a:pt x="1959702" y="266298"/>
                  <a:pt x="1968366" y="291174"/>
                  <a:pt x="1954599" y="298823"/>
                </a:cubicBezTo>
                <a:cubicBezTo>
                  <a:pt x="1918698" y="318768"/>
                  <a:pt x="1835070" y="328706"/>
                  <a:pt x="1835070" y="328706"/>
                </a:cubicBezTo>
                <a:cubicBezTo>
                  <a:pt x="1825109" y="338667"/>
                  <a:pt x="1811487" y="345988"/>
                  <a:pt x="1805187" y="358588"/>
                </a:cubicBezTo>
                <a:cubicBezTo>
                  <a:pt x="1791100" y="386761"/>
                  <a:pt x="1797578" y="425962"/>
                  <a:pt x="1775305" y="448235"/>
                </a:cubicBezTo>
                <a:cubicBezTo>
                  <a:pt x="1760364" y="463176"/>
                  <a:pt x="1744008" y="476826"/>
                  <a:pt x="1730481" y="493059"/>
                </a:cubicBezTo>
                <a:cubicBezTo>
                  <a:pt x="1710124" y="517487"/>
                  <a:pt x="1699694" y="550379"/>
                  <a:pt x="1670717" y="567765"/>
                </a:cubicBezTo>
                <a:cubicBezTo>
                  <a:pt x="1657212" y="575868"/>
                  <a:pt x="1640834" y="577726"/>
                  <a:pt x="1625893" y="582706"/>
                </a:cubicBezTo>
                <a:cubicBezTo>
                  <a:pt x="1523142" y="651206"/>
                  <a:pt x="1570317" y="631112"/>
                  <a:pt x="1491423" y="657412"/>
                </a:cubicBezTo>
                <a:cubicBezTo>
                  <a:pt x="1396795" y="652431"/>
                  <a:pt x="1301942" y="650679"/>
                  <a:pt x="1207540" y="642470"/>
                </a:cubicBezTo>
                <a:cubicBezTo>
                  <a:pt x="1187083" y="640691"/>
                  <a:pt x="1167444" y="633429"/>
                  <a:pt x="1147776" y="627529"/>
                </a:cubicBezTo>
                <a:cubicBezTo>
                  <a:pt x="1117605" y="618478"/>
                  <a:pt x="1058128" y="597647"/>
                  <a:pt x="1058128" y="597647"/>
                </a:cubicBezTo>
                <a:cubicBezTo>
                  <a:pt x="1063109" y="612588"/>
                  <a:pt x="1073070" y="626721"/>
                  <a:pt x="1073070" y="642470"/>
                </a:cubicBezTo>
                <a:cubicBezTo>
                  <a:pt x="1073070" y="672765"/>
                  <a:pt x="1071676" y="705021"/>
                  <a:pt x="1058128" y="732117"/>
                </a:cubicBezTo>
                <a:cubicBezTo>
                  <a:pt x="1043387" y="761599"/>
                  <a:pt x="976787" y="771129"/>
                  <a:pt x="953540" y="776941"/>
                </a:cubicBezTo>
                <a:cubicBezTo>
                  <a:pt x="878834" y="771961"/>
                  <a:pt x="803276" y="774309"/>
                  <a:pt x="729423" y="762000"/>
                </a:cubicBezTo>
                <a:cubicBezTo>
                  <a:pt x="711710" y="759048"/>
                  <a:pt x="696424" y="745631"/>
                  <a:pt x="684599" y="732117"/>
                </a:cubicBezTo>
                <a:lnTo>
                  <a:pt x="594952" y="597647"/>
                </a:lnTo>
                <a:cubicBezTo>
                  <a:pt x="584991" y="582706"/>
                  <a:pt x="577768" y="565520"/>
                  <a:pt x="565070" y="552823"/>
                </a:cubicBezTo>
                <a:cubicBezTo>
                  <a:pt x="555109" y="542862"/>
                  <a:pt x="543987" y="533941"/>
                  <a:pt x="535187" y="522941"/>
                </a:cubicBezTo>
                <a:cubicBezTo>
                  <a:pt x="523969" y="508919"/>
                  <a:pt x="518819" y="489942"/>
                  <a:pt x="505305" y="478117"/>
                </a:cubicBezTo>
                <a:cubicBezTo>
                  <a:pt x="478277" y="454467"/>
                  <a:pt x="415658" y="418353"/>
                  <a:pt x="415658" y="418353"/>
                </a:cubicBezTo>
                <a:cubicBezTo>
                  <a:pt x="410678" y="403412"/>
                  <a:pt x="408820" y="387034"/>
                  <a:pt x="400717" y="373529"/>
                </a:cubicBezTo>
                <a:cubicBezTo>
                  <a:pt x="393469" y="361450"/>
                  <a:pt x="370834" y="343647"/>
                  <a:pt x="370834" y="343647"/>
                </a:cubicBezTo>
              </a:path>
            </a:pathLst>
          </a:custGeom>
          <a:ln w="57150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" y="14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8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What is the name of the city that Muhammad established as the center of Islam?</a:t>
            </a:r>
            <a:endParaRPr lang="en-US" sz="48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1139680" y="226608"/>
            <a:ext cx="7067177" cy="6290235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Mecca</a:t>
            </a:r>
          </a:p>
        </p:txBody>
      </p:sp>
      <p:pic>
        <p:nvPicPr>
          <p:cNvPr id="5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" y="14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7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 is the name of the body of law that Muslims must follow?</a:t>
            </a:r>
            <a:endParaRPr lang="en-US" sz="54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1296943" y="210427"/>
            <a:ext cx="7067177" cy="6290235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Sharia</a:t>
            </a:r>
            <a:endParaRPr lang="en-US" sz="9600" dirty="0"/>
          </a:p>
        </p:txBody>
      </p:sp>
      <p:pic>
        <p:nvPicPr>
          <p:cNvPr id="5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" y="14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4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Name one other advancement in ancient China.</a:t>
            </a:r>
            <a:endParaRPr lang="en-US" sz="6600" dirty="0"/>
          </a:p>
        </p:txBody>
      </p:sp>
      <p:pic>
        <p:nvPicPr>
          <p:cNvPr id="4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" y="14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1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Around what time period was Muhammad spreading the word of Allah?</a:t>
            </a:r>
            <a:endParaRPr lang="en-US" sz="54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1141722" y="265211"/>
            <a:ext cx="7067177" cy="6290235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7</a:t>
            </a:r>
            <a:r>
              <a:rPr lang="en-US" sz="6600" baseline="30000" dirty="0" smtClean="0"/>
              <a:t>th</a:t>
            </a:r>
            <a:r>
              <a:rPr lang="en-US" sz="6600" dirty="0" smtClean="0"/>
              <a:t> Century C.E. OR 600s A.D.</a:t>
            </a:r>
            <a:endParaRPr lang="en-US" sz="6600" dirty="0"/>
          </a:p>
        </p:txBody>
      </p:sp>
      <p:pic>
        <p:nvPicPr>
          <p:cNvPr id="5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" y="14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0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is the name of this country?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" y="14941"/>
            <a:ext cx="7935990" cy="6858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5901765" y="3705412"/>
            <a:ext cx="1957294" cy="403412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" y="14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96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Give the location of one historic landmark.</a:t>
            </a:r>
            <a:endParaRPr lang="en-US" sz="6600" dirty="0"/>
          </a:p>
        </p:txBody>
      </p:sp>
      <p:pic>
        <p:nvPicPr>
          <p:cNvPr id="5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" y="14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4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What term means the “submission to God”?</a:t>
            </a:r>
            <a:endParaRPr lang="en-US" sz="60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1280791" y="215770"/>
            <a:ext cx="7067177" cy="6290235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ISLAM</a:t>
            </a:r>
            <a:endParaRPr lang="en-US" sz="9600" dirty="0"/>
          </a:p>
        </p:txBody>
      </p:sp>
      <p:pic>
        <p:nvPicPr>
          <p:cNvPr id="5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" y="14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55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is the name of this country?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0"/>
            <a:ext cx="7935990" cy="6858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1464235" y="4347883"/>
            <a:ext cx="418353" cy="1658470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" y="14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0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What leader united the Mongol Empire?</a:t>
            </a:r>
            <a:endParaRPr lang="en-US" sz="66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1210235" y="268941"/>
            <a:ext cx="7067177" cy="6290235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Genghis Khan</a:t>
            </a:r>
            <a:endParaRPr lang="en-US" sz="9600" dirty="0"/>
          </a:p>
        </p:txBody>
      </p:sp>
      <p:pic>
        <p:nvPicPr>
          <p:cNvPr id="5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" y="1494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8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What are the two most important resources in Arabia?</a:t>
            </a:r>
            <a:endParaRPr lang="en-US" sz="60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1210235" y="268941"/>
            <a:ext cx="7067177" cy="6290235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Oil and Water</a:t>
            </a:r>
            <a:endParaRPr lang="en-US" sz="9600" dirty="0"/>
          </a:p>
        </p:txBody>
      </p:sp>
      <p:pic>
        <p:nvPicPr>
          <p:cNvPr id="5" name="Buzz in No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" y="2988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57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295</TotalTime>
  <Words>612</Words>
  <Application>Microsoft Macintosh PowerPoint</Application>
  <PresentationFormat>On-screen Show (4:3)</PresentationFormat>
  <Paragraphs>95</Paragraphs>
  <Slides>37</Slides>
  <Notes>0</Notes>
  <HiddenSlides>0</HiddenSlides>
  <MMClips>37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Spectrum</vt:lpstr>
      <vt:lpstr>PowerPoint Presentation</vt:lpstr>
      <vt:lpstr>Rules</vt:lpstr>
      <vt:lpstr>Rules</vt:lpstr>
      <vt:lpstr>Question 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  <vt:lpstr>Question</vt:lpstr>
    </vt:vector>
  </TitlesOfParts>
  <Company>Central Lee 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 Duvall</dc:creator>
  <cp:lastModifiedBy>Jacqui Duvall</cp:lastModifiedBy>
  <cp:revision>14</cp:revision>
  <dcterms:created xsi:type="dcterms:W3CDTF">2016-05-10T20:49:29Z</dcterms:created>
  <dcterms:modified xsi:type="dcterms:W3CDTF">2016-05-11T13:21:16Z</dcterms:modified>
</cp:coreProperties>
</file>